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3"/>
  </p:sldMasterIdLst>
  <p:notesMasterIdLst>
    <p:notesMasterId r:id="rId5"/>
  </p:notesMasterIdLst>
  <p:sldIdLst>
    <p:sldId id="262" r:id="rId4"/>
    <p:sldId id="259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as Yao" initials="" lastIdx="4" clrIdx="0"/>
  <p:cmAuthor id="1" name="xuhui" initials="x" lastIdx="2" clrIdx="0"/>
  <p:cmAuthor id="2" name="作者" initials="A" lastIdx="0" clrIdx="1"/>
  <p:cmAuthor id="3" name="赵钒池" initials="赵" lastIdx="1" clrIdx="1"/>
  <p:cmAuthor id="226" name="薛飞飞" initials="薛" lastIdx="4" clrIdx="199"/>
  <p:cmAuthor id="4" name="Windows 用户" initials="W" lastIdx="1" clrIdx="2"/>
  <p:cmAuthor id="227" name="未知用户146" initials="未" lastIdx="1" clrIdx="0"/>
  <p:cmAuthor id="5" name="李景兰" initials="李" lastIdx="1" clrIdx="3"/>
  <p:cmAuthor id="6" name="AbuSina" initials="A" lastIdx="2" clrIdx="0"/>
  <p:cmAuthor id="7" name="劳颖雯" initials="劳" lastIdx="1" clrIdx="5"/>
  <p:cmAuthor id="230" name="Lin, Yongchuan" initials="L" lastIdx="1" clrIdx="0"/>
  <p:cmAuthor id="8" name="1206988966@qq.com" initials="1" lastIdx="1" clrIdx="2"/>
  <p:cmAuthor id="231" name="张金玉" initials="张" lastIdx="1" clrIdx="0"/>
  <p:cmAuthor id="9" name="先生 刘" initials="先" lastIdx="2" clrIdx="4"/>
  <p:cmAuthor id="10" name="鲸鱼 " initials="鲸" lastIdx="1" clrIdx="5"/>
  <p:cmAuthor id="233" name="永平 李" initials="永" lastIdx="1" clrIdx="4"/>
  <p:cmAuthor id="11" name="hp" initials="h" lastIdx="1" clrIdx="9"/>
  <p:cmAuthor id="12" name="admin" initials="a" lastIdx="2" clrIdx="10"/>
  <p:cmAuthor id="13" name="61846" initials="6" lastIdx="3" clrIdx="11"/>
  <p:cmAuthor id="236" name="贾红喜" initials="贾" lastIdx="4" clrIdx="0"/>
  <p:cmAuthor id="14" name="1" initials="1" lastIdx="1" clrIdx="12"/>
  <p:cmAuthor id="237" name="宋志强" initials="宋志强" lastIdx="1" clrIdx="236"/>
  <p:cmAuthor id="15" name="钟绍敬 Shaojing Zhong （捷途品牌事业部）" initials="钟绍敬" lastIdx="1" clrIdx="14"/>
  <p:cmAuthor id="238" name="张成真" initials="张" lastIdx="1" clrIdx="0"/>
  <p:cmAuthor id="16" name="小阳别跑" initials="小" lastIdx="1" clrIdx="15"/>
  <p:cmAuthor id="17" name="刘璐" initials="刘" lastIdx="1" clrIdx="16"/>
  <p:cmAuthor id="240" name="????" initials="?" lastIdx="24" clrIdx="3"/>
  <p:cmAuthor id="18" name="fulinjun" initials="f" lastIdx="1" clrIdx="17"/>
  <p:cmAuthor id="241" name="萧然" initials="萧" lastIdx="1" clrIdx="37"/>
  <p:cmAuthor id="19" name="未知用户4" initials="未" lastIdx="1" clrIdx="0"/>
  <p:cmAuthor id="20" name="刘梦溪" initials="刘梦溪" lastIdx="1" clrIdx="19"/>
  <p:cmAuthor id="243" name="余志宝" initials="余" lastIdx="1" clrIdx="126"/>
  <p:cmAuthor id="21" name="未知用户5" initials="未" lastIdx="1" clrIdx="0"/>
  <p:cmAuthor id="244" name="张大海" initials="张" lastIdx="1" clrIdx="0"/>
  <p:cmAuthor id="22" name="惠 志行" initials="惠" lastIdx="1" clrIdx="3"/>
  <p:cmAuthor id="245" name="王向妮" initials="王向妮" lastIdx="5" clrIdx="244"/>
  <p:cmAuthor id="23" name="未知用户6" initials="未" lastIdx="1" clrIdx="0"/>
  <p:cmAuthor id="246" name="Azfar Mir" initials="A" lastIdx="130" clrIdx="0"/>
  <p:cmAuthor id="24" name="未知用户7" initials="未" lastIdx="2" clrIdx="0"/>
  <p:cmAuthor id="247" name="蔡江林" initials="蔡" lastIdx="2" clrIdx="27"/>
  <p:cmAuthor id="25" name="未知用户8" initials="未" lastIdx="1" clrIdx="0"/>
  <p:cmAuthor id="248" name="周平" initials="周" lastIdx="0" clrIdx="0"/>
  <p:cmAuthor id="26" name="王 晓鹏" initials="王" lastIdx="4" clrIdx="4"/>
  <p:cmAuthor id="27" name="未知用户19" initials="未" lastIdx="1" clrIdx="0"/>
  <p:cmAuthor id="1613310252" name="捷途山海" initials="捷" lastIdx="1" clrIdx="17"/>
  <p:cmAuthor id="250" name="王伟" initials="王" lastIdx="494" clrIdx="2"/>
  <p:cmAuthor id="28" name="未知用户21" initials="未" lastIdx="1" clrIdx="0"/>
  <p:cmAuthor id="251" name="姜亚荣" initials="姜" lastIdx="778" clrIdx="3"/>
  <p:cmAuthor id="29" name="杜娇龙" initials="杜" lastIdx="2" clrIdx="1"/>
  <p:cmAuthor id="252" name="杨晶" initials="杨" lastIdx="26" clrIdx="0"/>
  <p:cmAuthor id="30" name="邹积逊" initials="邹" lastIdx="1" clrIdx="0"/>
  <p:cmAuthor id="253" name="王景红" initials="王" lastIdx="6" clrIdx="3"/>
  <p:cmAuthor id="31" name="未知用户14" initials="未" lastIdx="1" clrIdx="0"/>
  <p:cmAuthor id="32" name="马静" initials="马" lastIdx="0" clrIdx="0"/>
  <p:cmAuthor id="33" name="刘艳龙" initials="刘" lastIdx="1" clrIdx="0"/>
  <p:cmAuthor id="34" name="gtmc" initials="g" lastIdx="0" clrIdx="0"/>
  <p:cmAuthor id="35" name="chunsong_hu" initials="c" lastIdx="0" clrIdx="0"/>
  <p:cmAuthor id="36" name="张杰" initials="张" lastIdx="7" clrIdx="0"/>
  <p:cmAuthor id="259" name="fgx" initials="f" lastIdx="6" clrIdx="6"/>
  <p:cmAuthor id="37" name="朱雪松" initials="朱" lastIdx="2" clrIdx="2"/>
  <p:cmAuthor id="260" name="郑汝鸿" initials="郑" lastIdx="2" clrIdx="0"/>
  <p:cmAuthor id="38" name="杨艳霞" initials="杨" lastIdx="34" clrIdx="1"/>
  <p:cmAuthor id="261" name="杨秀丰" initials="杨" lastIdx="62" clrIdx="2"/>
  <p:cmAuthor id="39" name="user" initials="u" lastIdx="502" clrIdx="0"/>
  <p:cmAuthor id="262" name="惠莲" initials="惠" lastIdx="37" clrIdx="4"/>
  <p:cmAuthor id="40" name="未定义" initials="未" lastIdx="1" clrIdx="1"/>
  <p:cmAuthor id="263" name="邢辰凤" initials="邢" lastIdx="45" clrIdx="7"/>
  <p:cmAuthor id="41" name="rq fan" initials="r" lastIdx="3" clrIdx="1"/>
  <p:cmAuthor id="264" name="liang ma" initials="l" lastIdx="1" clrIdx="35"/>
  <p:cmAuthor id="42" name="dingbo" initials="d" lastIdx="1" clrIdx="0"/>
  <p:cmAuthor id="265" name="宋俭" initials="宋" lastIdx="1" clrIdx="36"/>
  <p:cmAuthor id="43" name="李永欣" initials="李" lastIdx="1" clrIdx="0"/>
  <p:cmAuthor id="266" name="马伟媛" initials="马伟媛" lastIdx="2" clrIdx="200"/>
  <p:cmAuthor id="44" name="仝德志" initials="仝" lastIdx="1" clrIdx="0"/>
  <p:cmAuthor id="267" name="王忠彬" initials="王忠彬" lastIdx="1" clrIdx="245"/>
  <p:cmAuthor id="45" name="丁芙蓉" initials="丁" lastIdx="4" clrIdx="1"/>
  <p:cmAuthor id="268" name="Microsoft Office User" initials="MOU" lastIdx="1" clrIdx="246"/>
  <p:cmAuthor id="191251535" name="沈霄雷" initials="沈" lastIdx="833089" clrIdx="0"/>
  <p:cmAuthor id="46" name="许弘扬" initials="许" lastIdx="1" clrIdx="0"/>
  <p:cmAuthor id="191251536" name="Lam" initials="L" lastIdx="1" clrIdx="25"/>
  <p:cmAuthor id="47" name="未知用户23" initials="未" lastIdx="1" clrIdx="1"/>
  <p:cmAuthor id="191251537" name="williamwhu@163.com" initials="w" lastIdx="1" clrIdx="26"/>
  <p:cmAuthor id="48" name="未知用户24" initials="未" lastIdx="1" clrIdx="0"/>
  <p:cmAuthor id="49" name="未知用户25" initials="未" lastIdx="1" clrIdx="0"/>
  <p:cmAuthor id="50" name="未知用户26" initials="未" lastIdx="1" clrIdx="0"/>
  <p:cmAuthor id="51" name="未知用户27" initials="未" lastIdx="1" clrIdx="0"/>
  <p:cmAuthor id="52" name="未知用户28" initials="未" lastIdx="1" clrIdx="0"/>
  <p:cmAuthor id="53" name="未知用户29" initials="未" lastIdx="1" clrIdx="0"/>
  <p:cmAuthor id="54" name="未知用户30" initials="未" lastIdx="4" clrIdx="0"/>
  <p:cmAuthor id="55" name="未知用户10" initials="未" lastIdx="7" clrIdx="0"/>
  <p:cmAuthor id="56" name="未知用户42" initials="未" lastIdx="1" clrIdx="1"/>
  <p:cmAuthor id="57" name="未知用户12" initials="未" lastIdx="1" clrIdx="0"/>
  <p:cmAuthor id="58" name="未知用户11" initials="未" lastIdx="23" clrIdx="0"/>
  <p:cmAuthor id="59" name="郝崇" initials="郝" lastIdx="4" clrIdx="1"/>
  <p:cmAuthor id="60" name="吴杰" initials="吴" lastIdx="1" clrIdx="0"/>
  <p:cmAuthor id="61" name="刘丽仙" initials="刘" lastIdx="4" clrIdx="33"/>
  <p:cmAuthor id="62" name="贡鑫" initials="贡" lastIdx="2" clrIdx="0"/>
  <p:cmAuthor id="63" name="administrator1" initials="a" lastIdx="16" clrIdx="2"/>
  <p:cmAuthor id="64" name="杜雪梅" initials="杜" lastIdx="1" clrIdx="0"/>
  <p:cmAuthor id="65" name="lijin" initials="l" lastIdx="33" clrIdx="0"/>
  <p:cmAuthor id="66" name="andres.x.gomez" initials="a" lastIdx="4" clrIdx="0"/>
  <p:cmAuthor id="67" name="微软用户" initials="微" lastIdx="1" clrIdx="0"/>
  <p:cmAuthor id="68" name="张雁" initials="张" lastIdx="1" clrIdx="19"/>
  <p:cmAuthor id="69" name="贾清山" initials="贾" lastIdx="1" clrIdx="0"/>
  <p:cmAuthor id="70" name="陈桂枝" initials="陈" lastIdx="1" clrIdx="0"/>
  <p:cmAuthor id="71" name="未知用户" initials="未" lastIdx="2" clrIdx="0"/>
  <p:cmAuthor id="72" name="新萝卜家园" initials="新" lastIdx="0" clrIdx="0"/>
  <p:cmAuthor id="73" name="李正" initials="李" lastIdx="1" clrIdx="0"/>
  <p:cmAuthor id="74" name="吴铭锐" initials="吴" lastIdx="2" clrIdx="0"/>
  <p:cmAuthor id="75" name="孟祥超" initials="孟" lastIdx="4" clrIdx="1"/>
  <p:cmAuthor id="76" name="Aimee" initials="A" lastIdx="1" clrIdx="25"/>
  <p:cmAuthor id="77" name="戴帽子去飞翔" initials="戴帽子去飞翔" lastIdx="1" clrIdx="26"/>
  <p:cmAuthor id="78" name="未知用户22" initials="未" lastIdx="34" clrIdx="0"/>
  <p:cmAuthor id="79" name="lx" initials="l" lastIdx="2" clrIdx="0"/>
  <p:cmAuthor id="80" name="赵兰玉" initials="赵" lastIdx="1" clrIdx="0"/>
  <p:cmAuthor id="81" name="李振宇" initials="李" lastIdx="1" clrIdx="5"/>
  <p:cmAuthor id="82" name="邹洋" initials="邹" lastIdx="2" clrIdx="0"/>
  <p:cmAuthor id="83" name="未知用户13" initials="未" lastIdx="1" clrIdx="0"/>
  <p:cmAuthor id="84" name="yangkun" initials="y" lastIdx="0" clrIdx="0"/>
  <p:cmAuthor id="85" name="Lenovo User" initials="L" lastIdx="1" clrIdx="0"/>
  <p:cmAuthor id="86" name="hys2" initials="h" lastIdx="1" clrIdx="0"/>
  <p:cmAuthor id="87" name="朱绍春" initials="朱" lastIdx="14" clrIdx="0"/>
  <p:cmAuthor id="88" name="朱悦龙" initials="朱" lastIdx="1" clrIdx="0"/>
  <p:cmAuthor id="89" name="shwyq2008@163.com" initials="s" lastIdx="1" clrIdx="34"/>
  <p:cmAuthor id="90" name="Yuan Yuan" initials="Y" lastIdx="1" clrIdx="0"/>
  <p:cmAuthor id="91" name="未知用户17" initials="未" lastIdx="1" clrIdx="1"/>
  <p:cmAuthor id="92" name="HYZL05" initials="H" lastIdx="4" clrIdx="3"/>
  <p:cmAuthor id="93" name="陈尚文" initials="陈" lastIdx="1" clrIdx="1"/>
  <p:cmAuthor id="94" name="张宏伟" initials="张" lastIdx="46" clrIdx="0"/>
  <p:cmAuthor id="95" name="Yuan Hu" initials="Y" lastIdx="1" clrIdx="0"/>
  <p:cmAuthor id="96" name="张静" initials="张" lastIdx="9" clrIdx="0"/>
  <p:cmAuthor id="97" name="Microsoft 帐户" initials="M" lastIdx="1" clrIdx="0"/>
  <p:cmAuthor id="98" name="李威" initials="李" lastIdx="1" clrIdx="3"/>
  <p:cmAuthor id="99" name="范作霖" initials="范" lastIdx="1" clrIdx="22"/>
  <p:cmAuthor id="100" name="李百秋" initials="李" lastIdx="3" clrIdx="21"/>
  <p:cmAuthor id="101" name="张立鑫" initials="张" lastIdx="1" clrIdx="23"/>
  <p:cmAuthor id="102" name="刘广艳" initials="刘" lastIdx="10" clrIdx="1"/>
  <p:cmAuthor id="103" name="杨静" initials="杨" lastIdx="1" clrIdx="22"/>
  <p:cmAuthor id="104" name="User" initials="U" lastIdx="12" clrIdx="0"/>
  <p:cmAuthor id="105" name="毕军(0212009)" initials="毕" lastIdx="10" clrIdx="0"/>
  <p:cmAuthor id="106" name="dadi" initials="d" lastIdx="2" clrIdx="1"/>
  <p:cmAuthor id="107" name="郑廷东" initials="郑" lastIdx="25" clrIdx="0"/>
  <p:cmAuthor id="108" name="张田田" initials="张" lastIdx="23" clrIdx="2"/>
  <p:cmAuthor id="111" name="李丽华" initials="李" lastIdx="12" clrIdx="1"/>
  <p:cmAuthor id="112" name="张惠" initials="张" lastIdx="1" clrIdx="0"/>
  <p:cmAuthor id="113" name="Ying Li" initials="Y" lastIdx="1" clrIdx="2"/>
  <p:cmAuthor id="114" name="魏永生" initials="魏" lastIdx="4" clrIdx="17"/>
  <p:cmAuthor id="115" name="Zhou, Judy" initials="Z" lastIdx="9" clrIdx="0"/>
  <p:cmAuthor id="1396823279" name="WPS_1660975528" initials="W" lastIdx="2" clrIdx="64"/>
  <p:cmAuthor id="116" name=" " initials=" " lastIdx="3" clrIdx="6"/>
  <p:cmAuthor id="117" name="张钦" initials="张" lastIdx="4" clrIdx="4"/>
  <p:cmAuthor id="118" name="nine" initials="n" lastIdx="1" clrIdx="0"/>
  <p:cmAuthor id="119" name="涛娜" initials="涛" lastIdx="1" clrIdx="11"/>
  <p:cmAuthor id="120" name="徐仕超" initials="徐" lastIdx="1" clrIdx="3"/>
  <p:cmAuthor id="121" name="宋少霞" initials="宋" lastIdx="1" clrIdx="2"/>
  <p:cmAuthor id="122" name="郝志永" initials="郝" lastIdx="2" clrIdx="4"/>
  <p:cmAuthor id="123" name="hyrx05" initials="h" lastIdx="3" clrIdx="5"/>
  <p:cmAuthor id="126" name="吴铁映" initials="吴" lastIdx="1" clrIdx="34"/>
  <p:cmAuthor id="127" name="吴军" initials="吴" lastIdx="1" clrIdx="0"/>
  <p:cmAuthor id="128" name="周满红" initials="周" lastIdx="24" clrIdx="0"/>
  <p:cmAuthor id="129" name="张春贤" initials="张" lastIdx="13" clrIdx="128"/>
  <p:cmAuthor id="130" name="张 开阔" initials="张" lastIdx="1" clrIdx="104"/>
  <p:cmAuthor id="131" name="刘彤彤" initials="x" lastIdx="1" clrIdx="105"/>
  <p:cmAuthor id="132" name="任勇" initials="任" lastIdx="5" clrIdx="0"/>
  <p:cmAuthor id="133" name="Chris Kou" initials="C" lastIdx="1" clrIdx="0"/>
  <p:cmAuthor id="134" name="王川雪" initials="王" lastIdx="65" clrIdx="0"/>
  <p:cmAuthor id="135" name="仵新荣" initials="仵" lastIdx="11" clrIdx="0"/>
  <p:cmAuthor id="136" name="樊革霞" initials="樊" lastIdx="56" clrIdx="0"/>
  <p:cmAuthor id="137" name="席美娟" initials="席" lastIdx="4" clrIdx="1"/>
  <p:cmAuthor id="139" name="张 爱桢" initials="张" lastIdx="1" clrIdx="134"/>
  <p:cmAuthor id="140" name="席金煜" initials="席" lastIdx="42" clrIdx="4"/>
  <p:cmAuthor id="141" name="樊佳佳" initials="樊" lastIdx="59" clrIdx="5"/>
  <p:cmAuthor id="147" name="刘传坤" initials="刘" lastIdx="15" clrIdx="0"/>
  <p:cmAuthor id="148" name="covslj" initials="c" lastIdx="4" clrIdx="0"/>
  <p:cmAuthor id="149" name="未知用户43" initials="未" lastIdx="3" clrIdx="0"/>
  <p:cmAuthor id="150" name="未知用户40" initials="未" lastIdx="21" clrIdx="4"/>
  <p:cmAuthor id="151" name="未知用户41" initials="未" lastIdx="1" clrIdx="1"/>
  <p:cmAuthor id="153" name="未知用户36" initials="未" lastIdx="2" clrIdx="0"/>
  <p:cmAuthor id="154" name="未知用户37" initials="未" lastIdx="2" clrIdx="1"/>
  <p:cmAuthor id="155" name="未知用户38" initials="未" lastIdx="16" clrIdx="2"/>
  <p:cmAuthor id="156" name="未知用户39" initials="未" lastIdx="0" clrIdx="0"/>
  <p:cmAuthor id="157" name="未知用户44" initials="未" lastIdx="3" clrIdx="0"/>
  <p:cmAuthor id="158" name="未知用户45" initials="未" lastIdx="21" clrIdx="4"/>
  <p:cmAuthor id="159" name="未知用户46" initials="未" lastIdx="1" clrIdx="1"/>
  <p:cmAuthor id="160" name="未知用户47" initials="未" lastIdx="1" clrIdx="0"/>
  <p:cmAuthor id="161" name="未知用户48" initials="未" lastIdx="1" clrIdx="0"/>
  <p:cmAuthor id="162" name="未知用户49" initials="未" lastIdx="1" clrIdx="0"/>
  <p:cmAuthor id="163" name="未知用户50" initials="未" lastIdx="1" clrIdx="0"/>
  <p:cmAuthor id="164" name="未知用户51" initials="未" lastIdx="4" clrIdx="0"/>
  <p:cmAuthor id="165" name="未知用户52" initials="未" lastIdx="13" clrIdx="0"/>
  <p:cmAuthor id="166" name="未知用户53" initials="未" lastIdx="2" clrIdx="0"/>
  <p:cmAuthor id="167" name="未知用户54" initials="未" lastIdx="2" clrIdx="1"/>
  <p:cmAuthor id="168" name="未知用户55" initials="未" lastIdx="16" clrIdx="2"/>
  <p:cmAuthor id="169" name="未知用户56" initials="未" lastIdx="0" clrIdx="0"/>
  <p:cmAuthor id="170" name="未知用户62" initials="未" lastIdx="3" clrIdx="0"/>
  <p:cmAuthor id="171" name="未知用户63" initials="未" lastIdx="21" clrIdx="4"/>
  <p:cmAuthor id="172" name="未知用户64" initials="未" lastIdx="1" clrIdx="1"/>
  <p:cmAuthor id="173" name="未知用户65" initials="未" lastIdx="1" clrIdx="0"/>
  <p:cmAuthor id="174" name="未知用户66" initials="未" lastIdx="1" clrIdx="0"/>
  <p:cmAuthor id="175" name="未知用户67" initials="未" lastIdx="1" clrIdx="0"/>
  <p:cmAuthor id="176" name="未知用户68" initials="未" lastIdx="1" clrIdx="0"/>
  <p:cmAuthor id="177" name="未知用户69" initials="未" lastIdx="4" clrIdx="0"/>
  <p:cmAuthor id="178" name="未知用户70" initials="未" lastIdx="13" clrIdx="0"/>
  <p:cmAuthor id="179" name="未知用户71" initials="未" lastIdx="2" clrIdx="0"/>
  <p:cmAuthor id="180" name="未知用户72" initials="未" lastIdx="2" clrIdx="1"/>
  <p:cmAuthor id="181" name="未知用户73" initials="未" lastIdx="16" clrIdx="2"/>
  <p:cmAuthor id="182" name="未知用户74" initials="未" lastIdx="0" clrIdx="0"/>
  <p:cmAuthor id="183" name="未知用户75" initials="未" lastIdx="3" clrIdx="0"/>
  <p:cmAuthor id="184" name="未知用户76" initials="未" lastIdx="21" clrIdx="4"/>
  <p:cmAuthor id="185" name="未知用户77" initials="未" lastIdx="1" clrIdx="1"/>
  <p:cmAuthor id="186" name="未知用户78" initials="未" lastIdx="1" clrIdx="0"/>
  <p:cmAuthor id="187" name="未知用户79" initials="未" lastIdx="1" clrIdx="0"/>
  <p:cmAuthor id="188" name="未知用户80" initials="未" lastIdx="1" clrIdx="0"/>
  <p:cmAuthor id="189" name="未知用户81" initials="未" lastIdx="1" clrIdx="0"/>
  <p:cmAuthor id="190" name="未知用户82" initials="未" lastIdx="4" clrIdx="0"/>
  <p:cmAuthor id="191" name="未知用户83" initials="未" lastIdx="13" clrIdx="0"/>
  <p:cmAuthor id="192" name="未知用户84" initials="未" lastIdx="2" clrIdx="0"/>
  <p:cmAuthor id="193" name="未知用户85" initials="未" lastIdx="2" clrIdx="1"/>
  <p:cmAuthor id="194" name="未知用户86" initials="未" lastIdx="16" clrIdx="2"/>
  <p:cmAuthor id="195" name="未知用户87" initials="未" lastIdx="0" clrIdx="0"/>
  <p:cmAuthor id="196" name="未知用户88" initials="未" lastIdx="3" clrIdx="0"/>
  <p:cmAuthor id="197" name="未知用户89" initials="未" lastIdx="21" clrIdx="4"/>
  <p:cmAuthor id="198" name="未知用户90" initials="未" lastIdx="1" clrIdx="1"/>
  <p:cmAuthor id="199" name="未知用户91" initials="未" lastIdx="1" clrIdx="0"/>
  <p:cmAuthor id="200" name="未知用户92" initials="未" lastIdx="1" clrIdx="0"/>
  <p:cmAuthor id="201" name="未知用户93" initials="未" lastIdx="1" clrIdx="0"/>
  <p:cmAuthor id="202" name="未知用户94" initials="未" lastIdx="1" clrIdx="0"/>
  <p:cmAuthor id="203" name="未知用户95" initials="未" lastIdx="4" clrIdx="0"/>
  <p:cmAuthor id="204" name="未知用户96" initials="未" lastIdx="13" clrIdx="0"/>
  <p:cmAuthor id="205" name="未知用户97" initials="未" lastIdx="2" clrIdx="0"/>
  <p:cmAuthor id="206" name="未知用户98" initials="未" lastIdx="2" clrIdx="1"/>
  <p:cmAuthor id="207" name="未知用户99" initials="未" lastIdx="16" clrIdx="2"/>
  <p:cmAuthor id="208" name="未知用户100" initials="未" lastIdx="0" clrIdx="0"/>
  <p:cmAuthor id="210" name="李刚" initials="李" lastIdx="3" clrIdx="0"/>
  <p:cmAuthor id="211" name="朋 王" initials="朋" lastIdx="1" clrIdx="104"/>
  <p:cmAuthor id="212" name="段振华" initials="段" lastIdx="1" clrIdx="0"/>
  <p:cmAuthor id="213" name="沈永强" initials="沈" lastIdx="1" clrIdx="0"/>
  <p:cmAuthor id="214" name="未知用户139" initials="未" lastIdx="4" clrIdx="0"/>
  <p:cmAuthor id="215" name="云峰 贾" initials="云" lastIdx="2" clrIdx="0"/>
  <p:cmAuthor id="2000" name="王宣武_6biyvuqi" initials="authorId_5412576" lastIdx="1084450" clrIdx="3"/>
  <p:cmAuthor id="216" name="Author" initials="A" lastIdx="1" clrIdx="0"/>
  <p:cmAuthor id="2001" name="952" initials="9" lastIdx="1" clrIdx="3"/>
  <p:cmAuthor id="217" name="马红" initials="马" lastIdx="7" clrIdx="0"/>
  <p:cmAuthor id="218" name="杨彦伟" initials="杨" lastIdx="3" clrIdx="0"/>
  <p:cmAuthor id="2002" name="张炎-商业广告_iA3qbeyi" initials="authorId_1320782576" lastIdx="1646825195" clrIdx="0"/>
  <p:cmAuthor id="219" name="未知用户135" initials="未" lastIdx="1" clrIdx="0"/>
  <p:cmAuthor id="2003" name="杜晶晶-投资者关系部_vM3mnymA" initials="authorId_1323951053" lastIdx="1649699480" clrIdx="0"/>
  <p:cmAuthor id="2004" name="帅 张" initials="帅张" lastIdx="3" clrIdx="19"/>
  <p:cmAuthor id="2005" name="张月" initials="张月" lastIdx="2" clrIdx="52"/>
  <p:cmAuthor id="222" name="武森" initials="武" lastIdx="1" clrIdx="22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4B0E2-3D08-4CE2-A1FE-8691B0F6018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2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199" y="125788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678925"/>
            <a:ext cx="2743200" cy="210067"/>
          </a:xfrm>
          <a:prstGeom prst="rect">
            <a:avLst/>
          </a:prstGeom>
        </p:spPr>
        <p:txBody>
          <a:bodyPr/>
          <a:lstStyle>
            <a:lvl1pPr algn="r">
              <a:defRPr sz="105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>
                <a:solidFill>
                  <a:prstClr val="white">
                    <a:lumMod val="50000"/>
                  </a:prstClr>
                </a:solidFill>
              </a:rPr>
              <a:t>第</a:t>
            </a:r>
            <a:fld id="{8E5AB401-1728-4F42-B94D-D80BBC5D1E6A}" type="slidenum">
              <a:rPr lang="zh-CN" altLang="en-US" smtClean="0">
                <a:solidFill>
                  <a:prstClr val="white">
                    <a:lumMod val="50000"/>
                  </a:prstClr>
                </a:solidFill>
              </a:rPr>
            </a:fld>
            <a:r>
              <a:rPr lang="zh-CN" altLang="en-US" dirty="0">
                <a:solidFill>
                  <a:prstClr val="white">
                    <a:lumMod val="50000"/>
                  </a:prstClr>
                </a:solidFill>
              </a:rPr>
              <a:t>页，共</a:t>
            </a:r>
            <a:r>
              <a:rPr lang="en-US" altLang="zh-CN" dirty="0">
                <a:solidFill>
                  <a:prstClr val="white">
                    <a:lumMod val="50000"/>
                  </a:prstClr>
                </a:solidFill>
              </a:rPr>
              <a:t>51</a:t>
            </a:r>
            <a:r>
              <a:rPr lang="zh-CN" altLang="en-US" dirty="0">
                <a:solidFill>
                  <a:prstClr val="white">
                    <a:lumMod val="50000"/>
                  </a:prstClr>
                </a:solidFill>
              </a:rPr>
              <a:t>页</a:t>
            </a:r>
            <a:endParaRPr lang="zh-CN" alt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双论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05BF260-17E8-4FD5-A72F-A329A12EAE2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8EC69-A3E5-4256-9E70-B6818FDC2D1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 userDrawn="1"/>
        </p:nvSpPr>
        <p:spPr>
          <a:xfrm>
            <a:off x="232007" y="231994"/>
            <a:ext cx="11723431" cy="396000"/>
          </a:xfrm>
          <a:prstGeom prst="rect">
            <a:avLst/>
          </a:prstGeom>
        </p:spPr>
        <p:txBody>
          <a:bodyPr vert="horz" wrap="square" lIns="36000" tIns="36000" rIns="36000" bIns="36000" rtlCol="0" anchor="ctr" anchorCtr="0">
            <a:noAutofit/>
          </a:bodyPr>
          <a:lstStyle/>
          <a:p>
            <a:pPr defTabSz="914400"/>
            <a:endParaRPr lang="zh-CN" altLang="en-US" sz="2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765"/>
            <a:r>
              <a:rPr lang="zh-CN" altLang="en-US" dirty="0">
                <a:solidFill>
                  <a:prstClr val="black">
                    <a:tint val="75000"/>
                  </a:prstClr>
                </a:solidFill>
              </a:rPr>
              <a:t>第</a:t>
            </a:r>
            <a:fld id="{00E22C51-9DAA-4946-82B7-9AA3710EC29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r>
              <a:rPr lang="zh-CN" altLang="en-US" dirty="0">
                <a:solidFill>
                  <a:prstClr val="black">
                    <a:tint val="75000"/>
                  </a:prstClr>
                </a:solidFill>
              </a:rPr>
              <a:t>页，共？页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2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199" y="125788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948547"/>
            <a:ext cx="9144000" cy="130925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Grp="1"/>
          </p:cNvSpPr>
          <p:nvPr>
            <p:ph type="body" sz="quarter" idx="2" hasCustomPrompt="1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  <a:noFill/>
          <a:ln w="12700">
            <a:noFill/>
            <a:prstDash val="solid"/>
          </a:ln>
        </p:spPr>
        <p:txBody>
          <a:bodyPr lIns="91436" tIns="45718" rIns="91436" bIns="45718" anchor="ctr"/>
          <a:lstStyle>
            <a:lvl1pPr algn="r">
              <a:lnSpc>
                <a:spcPct val="100000"/>
              </a:lnSpc>
              <a:defRPr sz="1200" b="0" i="0" u="none" strike="noStrike" spc="0">
                <a:solidFill>
                  <a:srgbClr val="404040">
                    <a:alpha val="100000"/>
                  </a:srgbClr>
                </a:solidFill>
                <a:latin typeface="微软雅黑" panose="020B0503020204020204" pitchFamily="34" charset="-122"/>
              </a:defRPr>
            </a:lvl1pPr>
          </a:lstStyle>
          <a:p>
            <a:pPr indent="0" algn="r">
              <a:lnSpc>
                <a:spcPct val="100000"/>
              </a:lnSpc>
            </a:pPr>
            <a:r>
              <a:rPr lang="en-US" sz="1200" b="0" i="0" u="none" strike="noStrike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微软雅黑" panose="020B0503020204020204" pitchFamily="34" charset="-122"/>
              </a:rPr>
              <a:t>Page ‹#›</a:t>
            </a:r>
            <a:endParaRPr lang="en-US" sz="1200" b="0" i="0" u="none" strike="noStrike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0">
  <p:cSld name="Title Slide">
    <p:bg>
      <p:bgPr>
        <a:gradFill>
          <a:gsLst>
            <a:gs pos="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0" y="0"/>
            <a:ext cx="12192001" cy="6858001"/>
            <a:chOff x="0" y="0"/>
            <a:chExt cx="12192001" cy="6858001"/>
          </a:xfrm>
        </p:grpSpPr>
        <p:sp>
          <p:nvSpPr>
            <p:cNvPr id="22" name="任意多边形: 形状 21" descr="3d746528-c184-42bd-bf9e-e8cae99265cf"/>
            <p:cNvSpPr/>
            <p:nvPr/>
          </p:nvSpPr>
          <p:spPr>
            <a:xfrm>
              <a:off x="2747148" y="0"/>
              <a:ext cx="9444852" cy="6857999"/>
            </a:xfrm>
            <a:custGeom>
              <a:avLst/>
              <a:gdLst>
                <a:gd name="connsiteX0" fmla="*/ 0 w 9444852"/>
                <a:gd name="connsiteY0" fmla="*/ 0 h 6858000"/>
                <a:gd name="connsiteX1" fmla="*/ 9444852 w 9444852"/>
                <a:gd name="connsiteY1" fmla="*/ 0 h 6858000"/>
                <a:gd name="connsiteX2" fmla="*/ 9444852 w 9444852"/>
                <a:gd name="connsiteY2" fmla="*/ 6858000 h 6858000"/>
                <a:gd name="connsiteX3" fmla="*/ 6858000 w 944485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44852" h="6858000">
                  <a:moveTo>
                    <a:pt x="0" y="0"/>
                  </a:moveTo>
                  <a:lnTo>
                    <a:pt x="9444852" y="0"/>
                  </a:lnTo>
                  <a:lnTo>
                    <a:pt x="9444852" y="6858000"/>
                  </a:lnTo>
                  <a:lnTo>
                    <a:pt x="6858000" y="68580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4458" r="-4458"/>
              </a:stretch>
            </a:blipFill>
            <a:ln w="38100">
              <a:noFill/>
              <a:round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6" name="矩形: 剪去单角 5"/>
            <p:cNvSpPr/>
            <p:nvPr/>
          </p:nvSpPr>
          <p:spPr>
            <a:xfrm>
              <a:off x="758817" y="815340"/>
              <a:ext cx="152415" cy="152415"/>
            </a:xfrm>
            <a:prstGeom prst="snip1Rect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矩形: 剪去单角 7"/>
            <p:cNvSpPr/>
            <p:nvPr/>
          </p:nvSpPr>
          <p:spPr>
            <a:xfrm>
              <a:off x="997595" y="815340"/>
              <a:ext cx="152415" cy="152415"/>
            </a:xfrm>
            <a:prstGeom prst="snip1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0" name="矩形: 剪去单角 9"/>
            <p:cNvSpPr/>
            <p:nvPr/>
          </p:nvSpPr>
          <p:spPr>
            <a:xfrm>
              <a:off x="1236373" y="815340"/>
              <a:ext cx="152415" cy="152415"/>
            </a:xfrm>
            <a:prstGeom prst="snip1Rect">
              <a:avLst/>
            </a:pr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2" name="任意多边形: 形状 11"/>
            <p:cNvSpPr/>
            <p:nvPr/>
          </p:nvSpPr>
          <p:spPr>
            <a:xfrm>
              <a:off x="2119642" y="0"/>
              <a:ext cx="7929996" cy="6858000"/>
            </a:xfrm>
            <a:custGeom>
              <a:avLst/>
              <a:gdLst>
                <a:gd name="connsiteX0" fmla="*/ 0 w 7929996"/>
                <a:gd name="connsiteY0" fmla="*/ 0 h 6858000"/>
                <a:gd name="connsiteX1" fmla="*/ 1046430 w 7929996"/>
                <a:gd name="connsiteY1" fmla="*/ 0 h 6858000"/>
                <a:gd name="connsiteX2" fmla="*/ 7929996 w 7929996"/>
                <a:gd name="connsiteY2" fmla="*/ 6858000 h 6858000"/>
                <a:gd name="connsiteX3" fmla="*/ 6883567 w 7929996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9996" h="6858000">
                  <a:moveTo>
                    <a:pt x="0" y="0"/>
                  </a:moveTo>
                  <a:lnTo>
                    <a:pt x="1046430" y="0"/>
                  </a:lnTo>
                  <a:lnTo>
                    <a:pt x="7929996" y="6858000"/>
                  </a:lnTo>
                  <a:lnTo>
                    <a:pt x="6883567" y="6858000"/>
                  </a:lnTo>
                  <a:close/>
                </a:path>
              </a:pathLst>
            </a:custGeom>
            <a:gradFill>
              <a:gsLst>
                <a:gs pos="69000">
                  <a:schemeClr val="accent1">
                    <a:alpha val="0"/>
                  </a:schemeClr>
                </a:gs>
                <a:gs pos="1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>
              <a:off x="0" y="5399516"/>
              <a:ext cx="1463922" cy="1458485"/>
            </a:xfrm>
            <a:custGeom>
              <a:avLst/>
              <a:gdLst>
                <a:gd name="connsiteX0" fmla="*/ 0 w 1463922"/>
                <a:gd name="connsiteY0" fmla="*/ 0 h 1458485"/>
                <a:gd name="connsiteX1" fmla="*/ 1463922 w 1463922"/>
                <a:gd name="connsiteY1" fmla="*/ 1458485 h 1458485"/>
                <a:gd name="connsiteX2" fmla="*/ 417493 w 1463922"/>
                <a:gd name="connsiteY2" fmla="*/ 1458485 h 1458485"/>
                <a:gd name="connsiteX3" fmla="*/ 0 w 1463922"/>
                <a:gd name="connsiteY3" fmla="*/ 1042543 h 145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3922" h="1458485">
                  <a:moveTo>
                    <a:pt x="0" y="0"/>
                  </a:moveTo>
                  <a:lnTo>
                    <a:pt x="1463922" y="1458485"/>
                  </a:lnTo>
                  <a:lnTo>
                    <a:pt x="417493" y="1458485"/>
                  </a:lnTo>
                  <a:lnTo>
                    <a:pt x="0" y="1042543"/>
                  </a:lnTo>
                  <a:close/>
                </a:path>
              </a:pathLst>
            </a:custGeom>
            <a:gradFill>
              <a:gsLst>
                <a:gs pos="69000">
                  <a:schemeClr val="accent1">
                    <a:alpha val="0"/>
                  </a:schemeClr>
                </a:gs>
                <a:gs pos="1000">
                  <a:schemeClr val="accent1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 flipH="1" flipV="1">
              <a:off x="4900545" y="3429001"/>
              <a:ext cx="3964997" cy="3428999"/>
            </a:xfrm>
            <a:custGeom>
              <a:avLst/>
              <a:gdLst>
                <a:gd name="connsiteX0" fmla="*/ 0 w 7929996"/>
                <a:gd name="connsiteY0" fmla="*/ 0 h 6858000"/>
                <a:gd name="connsiteX1" fmla="*/ 1046430 w 7929996"/>
                <a:gd name="connsiteY1" fmla="*/ 0 h 6858000"/>
                <a:gd name="connsiteX2" fmla="*/ 7929996 w 7929996"/>
                <a:gd name="connsiteY2" fmla="*/ 6858000 h 6858000"/>
                <a:gd name="connsiteX3" fmla="*/ 6883567 w 7929996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9996" h="6858000">
                  <a:moveTo>
                    <a:pt x="0" y="0"/>
                  </a:moveTo>
                  <a:lnTo>
                    <a:pt x="1046430" y="0"/>
                  </a:lnTo>
                  <a:lnTo>
                    <a:pt x="7929996" y="6858000"/>
                  </a:lnTo>
                  <a:lnTo>
                    <a:pt x="6883567" y="6858000"/>
                  </a:lnTo>
                  <a:close/>
                </a:path>
              </a:pathLst>
            </a:custGeom>
            <a:gradFill>
              <a:gsLst>
                <a:gs pos="69000">
                  <a:schemeClr val="accent2">
                    <a:alpha val="0"/>
                  </a:schemeClr>
                </a:gs>
                <a:gs pos="3000">
                  <a:schemeClr val="accent2">
                    <a:alpha val="69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19" name="任意多边形: 形状 18"/>
            <p:cNvSpPr/>
            <p:nvPr/>
          </p:nvSpPr>
          <p:spPr>
            <a:xfrm>
              <a:off x="10735184" y="1"/>
              <a:ext cx="1456817" cy="1336689"/>
            </a:xfrm>
            <a:custGeom>
              <a:avLst/>
              <a:gdLst>
                <a:gd name="connsiteX0" fmla="*/ 0 w 1456817"/>
                <a:gd name="connsiteY0" fmla="*/ 0 h 1336689"/>
                <a:gd name="connsiteX1" fmla="*/ 1456817 w 1456817"/>
                <a:gd name="connsiteY1" fmla="*/ 0 h 1336689"/>
                <a:gd name="connsiteX2" fmla="*/ 1456817 w 1456817"/>
                <a:gd name="connsiteY2" fmla="*/ 1336689 h 1336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56817" h="1336689">
                  <a:moveTo>
                    <a:pt x="0" y="0"/>
                  </a:moveTo>
                  <a:lnTo>
                    <a:pt x="1456817" y="0"/>
                  </a:lnTo>
                  <a:lnTo>
                    <a:pt x="1456817" y="1336689"/>
                  </a:lnTo>
                  <a:close/>
                </a:path>
              </a:pathLst>
            </a:custGeom>
            <a:gradFill flip="none" rotWithShape="1">
              <a:gsLst>
                <a:gs pos="69000">
                  <a:schemeClr val="accent1">
                    <a:alpha val="0"/>
                  </a:schemeClr>
                </a:gs>
                <a:gs pos="1000">
                  <a:schemeClr val="accent1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7726943" y="5500676"/>
              <a:ext cx="1344485" cy="13444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3602465" y="12839"/>
              <a:ext cx="1811364" cy="18113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标题 4"/>
          <p:cNvSpPr>
            <a:spLocks noGrp="1"/>
          </p:cNvSpPr>
          <p:nvPr>
            <p:ph type="ctrTitle" hasCustomPrompt="1"/>
          </p:nvPr>
        </p:nvSpPr>
        <p:spPr>
          <a:xfrm>
            <a:off x="660401" y="3326186"/>
            <a:ext cx="5435600" cy="1429133"/>
          </a:xfrm>
          <a:prstGeom prst="rect">
            <a:avLst/>
          </a:prstGeom>
        </p:spPr>
        <p:txBody>
          <a:bodyPr wrap="square" anchor="b" anchorCtr="0">
            <a:normAutofit/>
          </a:bodyPr>
          <a:lstStyle>
            <a:lvl1pPr>
              <a:lnSpc>
                <a:spcPct val="100000"/>
              </a:lnSpc>
              <a:defRPr sz="4800">
                <a:ln w="19050">
                  <a:noFill/>
                </a:ln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9" name="副标题 8"/>
          <p:cNvSpPr>
            <a:spLocks noGrp="1"/>
          </p:cNvSpPr>
          <p:nvPr>
            <p:ph type="subTitle" sz="quarter" idx="1" hasCustomPrompt="1"/>
          </p:nvPr>
        </p:nvSpPr>
        <p:spPr>
          <a:xfrm>
            <a:off x="654866" y="4811661"/>
            <a:ext cx="5435600" cy="68901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rtlCol="0" anchor="t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lang="en-US" sz="200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  <a:endParaRPr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3" hasCustomPrompt="1"/>
          </p:nvPr>
        </p:nvSpPr>
        <p:spPr>
          <a:xfrm>
            <a:off x="660401" y="5690845"/>
            <a:ext cx="5435600" cy="276999"/>
          </a:xfrm>
          <a:prstGeom prst="rect">
            <a:avLst/>
          </a:prstGeom>
        </p:spPr>
        <p:txBody>
          <a:bodyPr wrap="square" lIns="90000">
            <a:normAutofit/>
          </a:bodyPr>
          <a:lstStyle>
            <a:lvl1pPr marL="0" indent="0" algn="l">
              <a:lnSpc>
                <a:spcPct val="100000"/>
              </a:lnSpc>
              <a:buNone/>
              <a:defRPr sz="1200"/>
            </a:lvl1pPr>
          </a:lstStyle>
          <a:p>
            <a:pPr lvl="0"/>
            <a:r>
              <a:rPr lang="en-US" dirty="0"/>
              <a:t>Presenter name</a:t>
            </a:r>
            <a:endParaRPr 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4" hasCustomPrompt="1"/>
          </p:nvPr>
        </p:nvSpPr>
        <p:spPr>
          <a:xfrm>
            <a:off x="660401" y="6006373"/>
            <a:ext cx="5435600" cy="276999"/>
          </a:xfrm>
          <a:prstGeom prst="rect">
            <a:avLst/>
          </a:prstGeom>
        </p:spPr>
        <p:txBody>
          <a:bodyPr wrap="none">
            <a:normAutofit/>
          </a:bodyPr>
          <a:lstStyle>
            <a:lvl1pPr marL="0" indent="0" algn="l">
              <a:lnSpc>
                <a:spcPct val="100000"/>
              </a:lnSpc>
              <a:buNone/>
              <a:defRPr sz="1200"/>
            </a:lvl1pPr>
          </a:lstStyle>
          <a:p>
            <a:pPr lvl="0"/>
            <a:r>
              <a:rPr lang="en-US"/>
              <a:t>www.islide.cc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8050" y="6409690"/>
            <a:ext cx="2743200" cy="274320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srgbClr val="2F2F2F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0399" y="6409690"/>
            <a:ext cx="3657600" cy="27432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2F2F2F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B1146-E542-4D4E-B8E9-6919A11DDD48}" type="slidenum">
              <a:rPr lang="en-US" smtClean="0">
                <a:solidFill>
                  <a:srgbClr val="2F2F2F">
                    <a:tint val="75000"/>
                  </a:srgbClr>
                </a:solidFill>
              </a:rPr>
            </a:fld>
            <a:endParaRPr lang="en-US">
              <a:solidFill>
                <a:srgbClr val="2F2F2F">
                  <a:tint val="75000"/>
                </a:srgbClr>
              </a:solidFill>
            </a:endParaRPr>
          </a:p>
        </p:txBody>
      </p:sp>
      <p:grpSp>
        <p:nvGrpSpPr>
          <p:cNvPr id="6" name="组合 5"/>
          <p:cNvGrpSpPr/>
          <p:nvPr userDrawn="1"/>
        </p:nvGrpSpPr>
        <p:grpSpPr>
          <a:xfrm>
            <a:off x="660399" y="779892"/>
            <a:ext cx="10936061" cy="231320"/>
            <a:chOff x="582839" y="340179"/>
            <a:chExt cx="10936061" cy="231320"/>
          </a:xfrm>
        </p:grpSpPr>
        <p:sp>
          <p:nvSpPr>
            <p:cNvPr id="7" name="任意多边形: 形状 6" descr="97f324ec-68e9-4fc2-95f1-825a0265c694"/>
            <p:cNvSpPr/>
            <p:nvPr/>
          </p:nvSpPr>
          <p:spPr>
            <a:xfrm>
              <a:off x="582839" y="340179"/>
              <a:ext cx="994682" cy="138175"/>
            </a:xfrm>
            <a:custGeom>
              <a:avLst/>
              <a:gdLst>
                <a:gd name="connsiteX0" fmla="*/ 0 w 994682"/>
                <a:gd name="connsiteY0" fmla="*/ 0 h 138175"/>
                <a:gd name="connsiteX1" fmla="*/ 994682 w 994682"/>
                <a:gd name="connsiteY1" fmla="*/ 0 h 138175"/>
                <a:gd name="connsiteX2" fmla="*/ 960138 w 994682"/>
                <a:gd name="connsiteY2" fmla="*/ 138175 h 138175"/>
                <a:gd name="connsiteX3" fmla="*/ 0 w 994682"/>
                <a:gd name="connsiteY3" fmla="*/ 138175 h 1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4682" h="138175">
                  <a:moveTo>
                    <a:pt x="0" y="0"/>
                  </a:moveTo>
                  <a:lnTo>
                    <a:pt x="994682" y="0"/>
                  </a:lnTo>
                  <a:lnTo>
                    <a:pt x="960138" y="138175"/>
                  </a:lnTo>
                  <a:lnTo>
                    <a:pt x="0" y="138175"/>
                  </a:lnTo>
                  <a:close/>
                </a:path>
              </a:pathLst>
            </a:custGeom>
            <a:solidFill>
              <a:schemeClr val="accent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1560249" y="409267"/>
              <a:ext cx="9958651" cy="0"/>
            </a:xfrm>
            <a:prstGeom prst="line">
              <a:avLst/>
            </a:prstGeom>
            <a:ln w="15875">
              <a:gradFill>
                <a:gsLst>
                  <a:gs pos="0">
                    <a:schemeClr val="accent1">
                      <a:alpha val="10000"/>
                    </a:schemeClr>
                  </a:gs>
                  <a:gs pos="100000">
                    <a:schemeClr val="accent1"/>
                  </a:gs>
                </a:gsLst>
                <a:lin ang="0" scaled="0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/>
            <p:cNvGrpSpPr/>
            <p:nvPr/>
          </p:nvGrpSpPr>
          <p:grpSpPr>
            <a:xfrm>
              <a:off x="6829425" y="511721"/>
              <a:ext cx="4689475" cy="59778"/>
              <a:chOff x="6829425" y="511721"/>
              <a:chExt cx="4689475" cy="138175"/>
            </a:xfrm>
          </p:grpSpPr>
          <p:sp>
            <p:nvSpPr>
              <p:cNvPr id="10" name="平行四边形 9"/>
              <p:cNvSpPr/>
              <p:nvPr/>
            </p:nvSpPr>
            <p:spPr>
              <a:xfrm>
                <a:off x="11217275" y="511721"/>
                <a:ext cx="301625" cy="138175"/>
              </a:xfrm>
              <a:prstGeom prst="parallelogram">
                <a:avLst/>
              </a:prstGeom>
              <a:solidFill>
                <a:schemeClr val="accent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平行四边形 10"/>
              <p:cNvSpPr/>
              <p:nvPr/>
            </p:nvSpPr>
            <p:spPr>
              <a:xfrm>
                <a:off x="10848975" y="511721"/>
                <a:ext cx="301625" cy="138175"/>
              </a:xfrm>
              <a:prstGeom prst="parallelogram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平行四边形 11"/>
              <p:cNvSpPr/>
              <p:nvPr/>
            </p:nvSpPr>
            <p:spPr>
              <a:xfrm>
                <a:off x="10480675" y="511721"/>
                <a:ext cx="301625" cy="138175"/>
              </a:xfrm>
              <a:prstGeom prst="parallelogram">
                <a:avLst/>
              </a:prstGeom>
              <a:solidFill>
                <a:schemeClr val="accent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平行四边形 12"/>
              <p:cNvSpPr/>
              <p:nvPr/>
            </p:nvSpPr>
            <p:spPr>
              <a:xfrm>
                <a:off x="6829425" y="511721"/>
                <a:ext cx="3573689" cy="138175"/>
              </a:xfrm>
              <a:prstGeom prst="parallelogram">
                <a:avLst/>
              </a:prstGeom>
              <a:solidFill>
                <a:schemeClr val="accent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</p:grp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96369" y="211301"/>
            <a:ext cx="10515600" cy="48945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72146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showMasterSp="0">
  <p:cSld name="Section Header">
    <p:bg>
      <p:bgPr>
        <a:gradFill flip="none" rotWithShape="1">
          <a:gsLst>
            <a:gs pos="51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60000"/>
                <a:lumOff val="40000"/>
                <a:alpha val="7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 flipH="1">
            <a:off x="0" y="0"/>
            <a:ext cx="11433183" cy="6858000"/>
            <a:chOff x="758817" y="0"/>
            <a:chExt cx="11433183" cy="6858000"/>
          </a:xfrm>
        </p:grpSpPr>
        <p:sp>
          <p:nvSpPr>
            <p:cNvPr id="3" name="任意多边形: 形状 2" descr="3d746528-c184-42bd-bf9e-e8cae99265cf"/>
            <p:cNvSpPr/>
            <p:nvPr/>
          </p:nvSpPr>
          <p:spPr>
            <a:xfrm>
              <a:off x="2747148" y="0"/>
              <a:ext cx="9444852" cy="6858000"/>
            </a:xfrm>
            <a:custGeom>
              <a:avLst/>
              <a:gdLst>
                <a:gd name="connsiteX0" fmla="*/ 0 w 9444852"/>
                <a:gd name="connsiteY0" fmla="*/ 0 h 6858000"/>
                <a:gd name="connsiteX1" fmla="*/ 9444852 w 9444852"/>
                <a:gd name="connsiteY1" fmla="*/ 0 h 6858000"/>
                <a:gd name="connsiteX2" fmla="*/ 9444852 w 9444852"/>
                <a:gd name="connsiteY2" fmla="*/ 6858000 h 6858000"/>
                <a:gd name="connsiteX3" fmla="*/ 6858000 w 9444852"/>
                <a:gd name="connsiteY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44852" h="6858000">
                  <a:moveTo>
                    <a:pt x="0" y="0"/>
                  </a:moveTo>
                  <a:lnTo>
                    <a:pt x="9444852" y="0"/>
                  </a:lnTo>
                  <a:lnTo>
                    <a:pt x="9444852" y="6858000"/>
                  </a:lnTo>
                  <a:lnTo>
                    <a:pt x="6858000" y="68580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4458" r="-4458"/>
              </a:stretch>
            </a:blipFill>
            <a:ln w="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758817" y="815340"/>
              <a:ext cx="629971" cy="152415"/>
              <a:chOff x="660400" y="804171"/>
              <a:chExt cx="629971" cy="152415"/>
            </a:xfrm>
          </p:grpSpPr>
          <p:sp>
            <p:nvSpPr>
              <p:cNvPr id="11" name="矩形: 剪去单角 10"/>
              <p:cNvSpPr/>
              <p:nvPr/>
            </p:nvSpPr>
            <p:spPr>
              <a:xfrm>
                <a:off x="660400" y="804171"/>
                <a:ext cx="152415" cy="152415"/>
              </a:xfrm>
              <a:prstGeom prst="snip1Rect">
                <a:avLst/>
              </a:prstGeom>
              <a:solidFill>
                <a:schemeClr val="accent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矩形: 剪去单角 11"/>
              <p:cNvSpPr/>
              <p:nvPr/>
            </p:nvSpPr>
            <p:spPr>
              <a:xfrm>
                <a:off x="899178" y="804171"/>
                <a:ext cx="152415" cy="152415"/>
              </a:xfrm>
              <a:prstGeom prst="snip1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矩形: 剪去单角 12"/>
              <p:cNvSpPr/>
              <p:nvPr/>
            </p:nvSpPr>
            <p:spPr>
              <a:xfrm>
                <a:off x="1137956" y="804171"/>
                <a:ext cx="152415" cy="152415"/>
              </a:xfrm>
              <a:prstGeom prst="snip1Rect">
                <a:avLst/>
              </a:prstGeom>
              <a:solidFill>
                <a:schemeClr val="accent1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083300" y="2968202"/>
            <a:ext cx="5435600" cy="1256906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lnSpc>
                <a:spcPct val="100000"/>
              </a:lnSpc>
              <a:defRPr sz="3200"/>
            </a:lvl1pPr>
          </a:lstStyle>
          <a:p>
            <a:pPr lvl="0"/>
            <a:r>
              <a:rPr lang="en-US" dirty="0"/>
              <a:t>Click to add title</a:t>
            </a:r>
            <a:endParaRPr lang="en-US" dirty="0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1" hasCustomPrompt="1"/>
          </p:nvPr>
        </p:nvSpPr>
        <p:spPr>
          <a:xfrm>
            <a:off x="6083300" y="4236962"/>
            <a:ext cx="5435600" cy="1649291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r">
              <a:lnSpc>
                <a:spcPct val="120000"/>
              </a:lnSpc>
              <a:buFont typeface="+mj-lt"/>
              <a:buNone/>
              <a:defRPr sz="2000" b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718050" y="6409690"/>
            <a:ext cx="2743200" cy="274320"/>
          </a:xfrm>
          <a:prstGeom prst="rect">
            <a:avLst/>
          </a:prstGeom>
        </p:spPr>
        <p:txBody>
          <a:bodyPr/>
          <a:lstStyle/>
          <a:p>
            <a:fld id="{2A27A813-B2FD-42E1-9222-83B574E99074}" type="datetime1">
              <a:rPr lang="zh-CN" altLang="en-US">
                <a:solidFill>
                  <a:srgbClr val="2F2F2F">
                    <a:tint val="75000"/>
                  </a:srgbClr>
                </a:solidFill>
              </a:rPr>
            </a:fld>
            <a:endParaRPr lang="en-US" altLang="zh-CN">
              <a:solidFill>
                <a:srgbClr val="2F2F2F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660399" y="6409690"/>
            <a:ext cx="3657600" cy="274320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>
                <a:solidFill>
                  <a:srgbClr val="2F2F2F">
                    <a:tint val="75000"/>
                  </a:srgbClr>
                </a:solidFill>
              </a:rPr>
              <a:t>iSlide</a:t>
            </a:r>
            <a:endParaRPr lang="zh-CN" altLang="en-US" dirty="0">
              <a:solidFill>
                <a:srgbClr val="2F2F2F">
                  <a:tint val="75000"/>
                </a:srgbClr>
              </a:solidFill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65B630-C7FF-41C0-9923-C5E5E29EED81}" type="slidenum">
              <a:rPr lang="en-US" altLang="zh-CN" smtClean="0">
                <a:solidFill>
                  <a:srgbClr val="2F2F2F">
                    <a:tint val="75000"/>
                  </a:srgbClr>
                </a:solidFill>
              </a:rPr>
            </a:fld>
            <a:endParaRPr lang="en-US" altLang="zh-CN">
              <a:solidFill>
                <a:srgbClr val="2F2F2F">
                  <a:tint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Brand\VI\Creative\logo update 0922\logo png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6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 userDrawn="1"/>
        </p:nvSpPr>
        <p:spPr>
          <a:xfrm>
            <a:off x="232008" y="231994"/>
            <a:ext cx="11723431" cy="396000"/>
          </a:xfrm>
          <a:prstGeom prst="rect">
            <a:avLst/>
          </a:prstGeom>
        </p:spPr>
        <p:txBody>
          <a:bodyPr vert="horz" wrap="square" lIns="35995" tIns="35995" rIns="35995" bIns="35995" rtlCol="0" anchor="ctr" anchorCtr="0">
            <a:noAutofit/>
          </a:bodyPr>
          <a:lstStyle/>
          <a:p>
            <a:endParaRPr lang="zh-CN" altLang="en-US" sz="2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/>
          <p:cNvSpPr>
            <a:spLocks noGrp="1"/>
          </p:cNvSpPr>
          <p:nvPr>
            <p:ph type="title"/>
          </p:nvPr>
        </p:nvSpPr>
        <p:spPr>
          <a:xfrm>
            <a:off x="457201" y="125789"/>
            <a:ext cx="8614065" cy="588075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文本占位符 2"/>
          <p:cNvSpPr>
            <a:spLocks noGrp="1"/>
          </p:cNvSpPr>
          <p:nvPr>
            <p:ph idx="1"/>
          </p:nvPr>
        </p:nvSpPr>
        <p:spPr>
          <a:xfrm>
            <a:off x="457200" y="1059873"/>
            <a:ext cx="11274136" cy="5320145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>
            <a:lvl1pPr>
              <a:lnSpc>
                <a:spcPct val="150000"/>
              </a:lnSpc>
              <a:defRPr sz="2400"/>
            </a:lvl1pPr>
            <a:lvl2pPr marL="6858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2000"/>
            </a:lvl2pPr>
            <a:lvl3pPr>
              <a:lnSpc>
                <a:spcPct val="150000"/>
              </a:lnSpc>
              <a:defRPr sz="1800"/>
            </a:lvl3pPr>
            <a:lvl4pPr marL="1600200" indent="-228600">
              <a:lnSpc>
                <a:spcPct val="150000"/>
              </a:lnSpc>
              <a:buFont typeface="Wingdings" panose="05000000000000000000" pitchFamily="2" charset="2"/>
              <a:buChar char="Ø"/>
              <a:defRPr sz="1800"/>
            </a:lvl4pPr>
            <a:lvl5pPr>
              <a:lnSpc>
                <a:spcPct val="150000"/>
              </a:lnSpc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9" Type="http://schemas.openxmlformats.org/officeDocument/2006/relationships/slideLayout" Target="../slideLayouts/slideLayout116.xml"/><Relationship Id="rId98" Type="http://schemas.openxmlformats.org/officeDocument/2006/relationships/slideLayout" Target="../slideLayouts/slideLayout115.xml"/><Relationship Id="rId97" Type="http://schemas.openxmlformats.org/officeDocument/2006/relationships/slideLayout" Target="../slideLayouts/slideLayout114.xml"/><Relationship Id="rId96" Type="http://schemas.openxmlformats.org/officeDocument/2006/relationships/slideLayout" Target="../slideLayouts/slideLayout113.xml"/><Relationship Id="rId95" Type="http://schemas.openxmlformats.org/officeDocument/2006/relationships/slideLayout" Target="../slideLayouts/slideLayout112.xml"/><Relationship Id="rId94" Type="http://schemas.openxmlformats.org/officeDocument/2006/relationships/slideLayout" Target="../slideLayouts/slideLayout111.xml"/><Relationship Id="rId93" Type="http://schemas.openxmlformats.org/officeDocument/2006/relationships/slideLayout" Target="../slideLayouts/slideLayout110.xml"/><Relationship Id="rId92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8.xml"/><Relationship Id="rId90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26.xml"/><Relationship Id="rId89" Type="http://schemas.openxmlformats.org/officeDocument/2006/relationships/slideLayout" Target="../slideLayouts/slideLayout106.xml"/><Relationship Id="rId88" Type="http://schemas.openxmlformats.org/officeDocument/2006/relationships/slideLayout" Target="../slideLayouts/slideLayout105.xml"/><Relationship Id="rId87" Type="http://schemas.openxmlformats.org/officeDocument/2006/relationships/slideLayout" Target="../slideLayouts/slideLayout104.xml"/><Relationship Id="rId86" Type="http://schemas.openxmlformats.org/officeDocument/2006/relationships/slideLayout" Target="../slideLayouts/slideLayout103.xml"/><Relationship Id="rId85" Type="http://schemas.openxmlformats.org/officeDocument/2006/relationships/slideLayout" Target="../slideLayouts/slideLayout102.xml"/><Relationship Id="rId84" Type="http://schemas.openxmlformats.org/officeDocument/2006/relationships/slideLayout" Target="../slideLayouts/slideLayout101.xml"/><Relationship Id="rId83" Type="http://schemas.openxmlformats.org/officeDocument/2006/relationships/slideLayout" Target="../slideLayouts/slideLayout100.xml"/><Relationship Id="rId82" Type="http://schemas.openxmlformats.org/officeDocument/2006/relationships/slideLayout" Target="../slideLayouts/slideLayout99.xml"/><Relationship Id="rId81" Type="http://schemas.openxmlformats.org/officeDocument/2006/relationships/slideLayout" Target="../slideLayouts/slideLayout98.xml"/><Relationship Id="rId80" Type="http://schemas.openxmlformats.org/officeDocument/2006/relationships/slideLayout" Target="../slideLayouts/slideLayout97.xml"/><Relationship Id="rId8" Type="http://schemas.openxmlformats.org/officeDocument/2006/relationships/slideLayout" Target="../slideLayouts/slideLayout25.xml"/><Relationship Id="rId79" Type="http://schemas.openxmlformats.org/officeDocument/2006/relationships/slideLayout" Target="../slideLayouts/slideLayout96.xml"/><Relationship Id="rId78" Type="http://schemas.openxmlformats.org/officeDocument/2006/relationships/slideLayout" Target="../slideLayouts/slideLayout95.xml"/><Relationship Id="rId77" Type="http://schemas.openxmlformats.org/officeDocument/2006/relationships/slideLayout" Target="../slideLayouts/slideLayout94.xml"/><Relationship Id="rId76" Type="http://schemas.openxmlformats.org/officeDocument/2006/relationships/slideLayout" Target="../slideLayouts/slideLayout93.xml"/><Relationship Id="rId75" Type="http://schemas.openxmlformats.org/officeDocument/2006/relationships/slideLayout" Target="../slideLayouts/slideLayout92.xml"/><Relationship Id="rId74" Type="http://schemas.openxmlformats.org/officeDocument/2006/relationships/slideLayout" Target="../slideLayouts/slideLayout91.xml"/><Relationship Id="rId73" Type="http://schemas.openxmlformats.org/officeDocument/2006/relationships/slideLayout" Target="../slideLayouts/slideLayout90.xml"/><Relationship Id="rId72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8.xml"/><Relationship Id="rId70" Type="http://schemas.openxmlformats.org/officeDocument/2006/relationships/slideLayout" Target="../slideLayouts/slideLayout87.xml"/><Relationship Id="rId7" Type="http://schemas.openxmlformats.org/officeDocument/2006/relationships/slideLayout" Target="../slideLayouts/slideLayout24.xml"/><Relationship Id="rId69" Type="http://schemas.openxmlformats.org/officeDocument/2006/relationships/slideLayout" Target="../slideLayouts/slideLayout86.xml"/><Relationship Id="rId68" Type="http://schemas.openxmlformats.org/officeDocument/2006/relationships/slideLayout" Target="../slideLayouts/slideLayout85.xml"/><Relationship Id="rId67" Type="http://schemas.openxmlformats.org/officeDocument/2006/relationships/slideLayout" Target="../slideLayouts/slideLayout84.xml"/><Relationship Id="rId66" Type="http://schemas.openxmlformats.org/officeDocument/2006/relationships/slideLayout" Target="../slideLayouts/slideLayout83.xml"/><Relationship Id="rId65" Type="http://schemas.openxmlformats.org/officeDocument/2006/relationships/slideLayout" Target="../slideLayouts/slideLayout82.xml"/><Relationship Id="rId64" Type="http://schemas.openxmlformats.org/officeDocument/2006/relationships/slideLayout" Target="../slideLayouts/slideLayout81.xml"/><Relationship Id="rId63" Type="http://schemas.openxmlformats.org/officeDocument/2006/relationships/slideLayout" Target="../slideLayouts/slideLayout80.xml"/><Relationship Id="rId62" Type="http://schemas.openxmlformats.org/officeDocument/2006/relationships/slideLayout" Target="../slideLayouts/slideLayout79.xml"/><Relationship Id="rId61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7.xml"/><Relationship Id="rId6" Type="http://schemas.openxmlformats.org/officeDocument/2006/relationships/slideLayout" Target="../slideLayouts/slideLayout23.xml"/><Relationship Id="rId59" Type="http://schemas.openxmlformats.org/officeDocument/2006/relationships/slideLayout" Target="../slideLayouts/slideLayout76.xml"/><Relationship Id="rId58" Type="http://schemas.openxmlformats.org/officeDocument/2006/relationships/slideLayout" Target="../slideLayouts/slideLayout75.xml"/><Relationship Id="rId57" Type="http://schemas.openxmlformats.org/officeDocument/2006/relationships/slideLayout" Target="../slideLayouts/slideLayout74.xml"/><Relationship Id="rId56" Type="http://schemas.openxmlformats.org/officeDocument/2006/relationships/slideLayout" Target="../slideLayouts/slideLayout73.xml"/><Relationship Id="rId55" Type="http://schemas.openxmlformats.org/officeDocument/2006/relationships/slideLayout" Target="../slideLayouts/slideLayout72.xml"/><Relationship Id="rId54" Type="http://schemas.openxmlformats.org/officeDocument/2006/relationships/slideLayout" Target="../slideLayouts/slideLayout71.xml"/><Relationship Id="rId53" Type="http://schemas.openxmlformats.org/officeDocument/2006/relationships/slideLayout" Target="../slideLayouts/slideLayout70.xml"/><Relationship Id="rId52" Type="http://schemas.openxmlformats.org/officeDocument/2006/relationships/slideLayout" Target="../slideLayouts/slideLayout69.xml"/><Relationship Id="rId51" Type="http://schemas.openxmlformats.org/officeDocument/2006/relationships/slideLayout" Target="../slideLayouts/slideLayout68.xml"/><Relationship Id="rId50" Type="http://schemas.openxmlformats.org/officeDocument/2006/relationships/slideLayout" Target="../slideLayouts/slideLayout67.xml"/><Relationship Id="rId5" Type="http://schemas.openxmlformats.org/officeDocument/2006/relationships/slideLayout" Target="../slideLayouts/slideLayout22.xml"/><Relationship Id="rId49" Type="http://schemas.openxmlformats.org/officeDocument/2006/relationships/slideLayout" Target="../slideLayouts/slideLayout66.xml"/><Relationship Id="rId48" Type="http://schemas.openxmlformats.org/officeDocument/2006/relationships/slideLayout" Target="../slideLayouts/slideLayout65.xml"/><Relationship Id="rId47" Type="http://schemas.openxmlformats.org/officeDocument/2006/relationships/slideLayout" Target="../slideLayouts/slideLayout64.xml"/><Relationship Id="rId46" Type="http://schemas.openxmlformats.org/officeDocument/2006/relationships/slideLayout" Target="../slideLayouts/slideLayout63.xml"/><Relationship Id="rId45" Type="http://schemas.openxmlformats.org/officeDocument/2006/relationships/slideLayout" Target="../slideLayouts/slideLayout62.xml"/><Relationship Id="rId44" Type="http://schemas.openxmlformats.org/officeDocument/2006/relationships/slideLayout" Target="../slideLayouts/slideLayout61.xml"/><Relationship Id="rId43" Type="http://schemas.openxmlformats.org/officeDocument/2006/relationships/slideLayout" Target="../slideLayouts/slideLayout60.xml"/><Relationship Id="rId42" Type="http://schemas.openxmlformats.org/officeDocument/2006/relationships/slideLayout" Target="../slideLayouts/slideLayout59.xml"/><Relationship Id="rId41" Type="http://schemas.openxmlformats.org/officeDocument/2006/relationships/slideLayout" Target="../slideLayouts/slideLayout58.xml"/><Relationship Id="rId4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21.xml"/><Relationship Id="rId39" Type="http://schemas.openxmlformats.org/officeDocument/2006/relationships/slideLayout" Target="../slideLayouts/slideLayout56.xml"/><Relationship Id="rId38" Type="http://schemas.openxmlformats.org/officeDocument/2006/relationships/slideLayout" Target="../slideLayouts/slideLayout55.xml"/><Relationship Id="rId37" Type="http://schemas.openxmlformats.org/officeDocument/2006/relationships/slideLayout" Target="../slideLayouts/slideLayout54.xml"/><Relationship Id="rId36" Type="http://schemas.openxmlformats.org/officeDocument/2006/relationships/slideLayout" Target="../slideLayouts/slideLayout53.xml"/><Relationship Id="rId35" Type="http://schemas.openxmlformats.org/officeDocument/2006/relationships/slideLayout" Target="../slideLayouts/slideLayout52.xml"/><Relationship Id="rId34" Type="http://schemas.openxmlformats.org/officeDocument/2006/relationships/slideLayout" Target="../slideLayouts/slideLayout51.xml"/><Relationship Id="rId33" Type="http://schemas.openxmlformats.org/officeDocument/2006/relationships/slideLayout" Target="../slideLayouts/slideLayout50.xml"/><Relationship Id="rId32" Type="http://schemas.openxmlformats.org/officeDocument/2006/relationships/slideLayout" Target="../slideLayouts/slideLayout49.xml"/><Relationship Id="rId31" Type="http://schemas.openxmlformats.org/officeDocument/2006/relationships/slideLayout" Target="../slideLayouts/slideLayout48.xml"/><Relationship Id="rId30" Type="http://schemas.openxmlformats.org/officeDocument/2006/relationships/slideLayout" Target="../slideLayouts/slideLayout47.xml"/><Relationship Id="rId3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46.xml"/><Relationship Id="rId28" Type="http://schemas.openxmlformats.org/officeDocument/2006/relationships/slideLayout" Target="../slideLayouts/slideLayout45.xml"/><Relationship Id="rId27" Type="http://schemas.openxmlformats.org/officeDocument/2006/relationships/slideLayout" Target="../slideLayouts/slideLayout44.xml"/><Relationship Id="rId26" Type="http://schemas.openxmlformats.org/officeDocument/2006/relationships/slideLayout" Target="../slideLayouts/slideLayout43.xml"/><Relationship Id="rId25" Type="http://schemas.openxmlformats.org/officeDocument/2006/relationships/slideLayout" Target="../slideLayouts/slideLayout42.xml"/><Relationship Id="rId24" Type="http://schemas.openxmlformats.org/officeDocument/2006/relationships/slideLayout" Target="../slideLayouts/slideLayout41.xml"/><Relationship Id="rId23" Type="http://schemas.openxmlformats.org/officeDocument/2006/relationships/slideLayout" Target="../slideLayouts/slideLayout40.xml"/><Relationship Id="rId22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38.xml"/><Relationship Id="rId20" Type="http://schemas.openxmlformats.org/officeDocument/2006/relationships/slideLayout" Target="../slideLayouts/slideLayout37.xml"/><Relationship Id="rId2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28.xml"/><Relationship Id="rId105" Type="http://schemas.openxmlformats.org/officeDocument/2006/relationships/theme" Target="../theme/theme2.xml"/><Relationship Id="rId104" Type="http://schemas.openxmlformats.org/officeDocument/2006/relationships/image" Target="../media/image3.png"/><Relationship Id="rId103" Type="http://schemas.openxmlformats.org/officeDocument/2006/relationships/slideLayout" Target="../slideLayouts/slideLayout120.xml"/><Relationship Id="rId102" Type="http://schemas.openxmlformats.org/officeDocument/2006/relationships/slideLayout" Target="../slideLayouts/slideLayout119.xml"/><Relationship Id="rId101" Type="http://schemas.openxmlformats.org/officeDocument/2006/relationships/slideLayout" Target="../slideLayouts/slideLayout118.xml"/><Relationship Id="rId100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:\Brand\VI\Creative\logo update 0922\logo png.png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3" t="33849" r="14632" b="33659"/>
          <a:stretch>
            <a:fillRect/>
          </a:stretch>
        </p:blipFill>
        <p:spPr bwMode="auto">
          <a:xfrm>
            <a:off x="9291145" y="136888"/>
            <a:ext cx="2817008" cy="576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直接连接符 9"/>
          <p:cNvCxnSpPr/>
          <p:nvPr/>
        </p:nvCxnSpPr>
        <p:spPr>
          <a:xfrm>
            <a:off x="222963" y="764704"/>
            <a:ext cx="11748556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 userDrawn="1"/>
        </p:nvSpPr>
        <p:spPr>
          <a:xfrm>
            <a:off x="1" y="6423593"/>
            <a:ext cx="12191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/>
            <a:r>
              <a:rPr lang="zh-CN" alt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世界领先技术体系   扎实厚道创新体验</a:t>
            </a:r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222963" y="6633659"/>
            <a:ext cx="3240000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>
            <a:off x="8731519" y="6633659"/>
            <a:ext cx="3240000" cy="0"/>
          </a:xfrm>
          <a:prstGeom prst="line">
            <a:avLst/>
          </a:prstGeom>
          <a:ln w="19050">
            <a:solidFill>
              <a:srgbClr val="8A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222963" y="798534"/>
            <a:ext cx="117485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10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4702" y="358923"/>
            <a:ext cx="1307578" cy="28539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  <p:sldLayoutId id="2147483689" r:id="rId23"/>
    <p:sldLayoutId id="2147483690" r:id="rId24"/>
    <p:sldLayoutId id="2147483691" r:id="rId25"/>
    <p:sldLayoutId id="2147483692" r:id="rId26"/>
    <p:sldLayoutId id="2147483693" r:id="rId27"/>
    <p:sldLayoutId id="2147483694" r:id="rId28"/>
    <p:sldLayoutId id="2147483695" r:id="rId29"/>
    <p:sldLayoutId id="2147483696" r:id="rId30"/>
    <p:sldLayoutId id="2147483697" r:id="rId31"/>
    <p:sldLayoutId id="2147483698" r:id="rId32"/>
    <p:sldLayoutId id="2147483699" r:id="rId33"/>
    <p:sldLayoutId id="2147483700" r:id="rId34"/>
    <p:sldLayoutId id="2147483701" r:id="rId35"/>
    <p:sldLayoutId id="2147483702" r:id="rId36"/>
    <p:sldLayoutId id="2147483703" r:id="rId37"/>
    <p:sldLayoutId id="2147483704" r:id="rId38"/>
    <p:sldLayoutId id="2147483705" r:id="rId39"/>
    <p:sldLayoutId id="2147483706" r:id="rId40"/>
    <p:sldLayoutId id="2147483707" r:id="rId41"/>
    <p:sldLayoutId id="2147483708" r:id="rId42"/>
    <p:sldLayoutId id="2147483709" r:id="rId43"/>
    <p:sldLayoutId id="2147483710" r:id="rId44"/>
    <p:sldLayoutId id="2147483711" r:id="rId45"/>
    <p:sldLayoutId id="2147483712" r:id="rId46"/>
    <p:sldLayoutId id="2147483713" r:id="rId47"/>
    <p:sldLayoutId id="2147483714" r:id="rId48"/>
    <p:sldLayoutId id="2147483715" r:id="rId49"/>
    <p:sldLayoutId id="2147483716" r:id="rId50"/>
    <p:sldLayoutId id="2147483717" r:id="rId51"/>
    <p:sldLayoutId id="2147483718" r:id="rId52"/>
    <p:sldLayoutId id="2147483719" r:id="rId53"/>
    <p:sldLayoutId id="2147483720" r:id="rId54"/>
    <p:sldLayoutId id="2147483721" r:id="rId55"/>
    <p:sldLayoutId id="2147483722" r:id="rId56"/>
    <p:sldLayoutId id="2147483723" r:id="rId57"/>
    <p:sldLayoutId id="2147483724" r:id="rId58"/>
    <p:sldLayoutId id="2147483725" r:id="rId59"/>
    <p:sldLayoutId id="2147483726" r:id="rId60"/>
    <p:sldLayoutId id="2147483727" r:id="rId61"/>
    <p:sldLayoutId id="2147483728" r:id="rId62"/>
    <p:sldLayoutId id="2147483729" r:id="rId63"/>
    <p:sldLayoutId id="2147483730" r:id="rId64"/>
    <p:sldLayoutId id="2147483731" r:id="rId65"/>
    <p:sldLayoutId id="2147483732" r:id="rId66"/>
    <p:sldLayoutId id="2147483733" r:id="rId67"/>
    <p:sldLayoutId id="2147483734" r:id="rId68"/>
    <p:sldLayoutId id="2147483735" r:id="rId69"/>
    <p:sldLayoutId id="2147483736" r:id="rId70"/>
    <p:sldLayoutId id="2147483737" r:id="rId71"/>
    <p:sldLayoutId id="2147483738" r:id="rId72"/>
    <p:sldLayoutId id="2147483739" r:id="rId73"/>
    <p:sldLayoutId id="2147483740" r:id="rId74"/>
    <p:sldLayoutId id="2147483741" r:id="rId75"/>
    <p:sldLayoutId id="2147483742" r:id="rId76"/>
    <p:sldLayoutId id="2147483743" r:id="rId77"/>
    <p:sldLayoutId id="2147483744" r:id="rId78"/>
    <p:sldLayoutId id="2147483745" r:id="rId79"/>
    <p:sldLayoutId id="2147483746" r:id="rId80"/>
    <p:sldLayoutId id="2147483747" r:id="rId81"/>
    <p:sldLayoutId id="2147483748" r:id="rId82"/>
    <p:sldLayoutId id="2147483749" r:id="rId83"/>
    <p:sldLayoutId id="2147483750" r:id="rId84"/>
    <p:sldLayoutId id="2147483751" r:id="rId85"/>
    <p:sldLayoutId id="2147483752" r:id="rId86"/>
    <p:sldLayoutId id="2147483753" r:id="rId87"/>
    <p:sldLayoutId id="2147483754" r:id="rId88"/>
    <p:sldLayoutId id="2147483755" r:id="rId89"/>
    <p:sldLayoutId id="2147483756" r:id="rId90"/>
    <p:sldLayoutId id="2147483757" r:id="rId91"/>
    <p:sldLayoutId id="2147483758" r:id="rId92"/>
    <p:sldLayoutId id="2147483759" r:id="rId93"/>
    <p:sldLayoutId id="2147483760" r:id="rId94"/>
    <p:sldLayoutId id="2147483761" r:id="rId95"/>
    <p:sldLayoutId id="2147483762" r:id="rId96"/>
    <p:sldLayoutId id="2147483763" r:id="rId97"/>
    <p:sldLayoutId id="2147483764" r:id="rId98"/>
    <p:sldLayoutId id="2147483765" r:id="rId99"/>
    <p:sldLayoutId id="2147483766" r:id="rId100"/>
    <p:sldLayoutId id="2147483767" r:id="rId101"/>
    <p:sldLayoutId id="2147483768" r:id="rId102"/>
    <p:sldLayoutId id="2147483769" r:id="rId10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24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>
              <a:lumMod val="75000"/>
              <a:lumOff val="25000"/>
            </a:schemeClr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45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 txBox="1"/>
          <p:nvPr/>
        </p:nvSpPr>
        <p:spPr>
          <a:xfrm>
            <a:off x="199390" y="271780"/>
            <a:ext cx="100374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defTabSz="685800">
              <a:defRPr sz="2400" b="1" spc="225">
                <a:solidFill>
                  <a:srgbClr val="17375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l">
              <a:buClrTx/>
              <a:buSzTx/>
              <a:buFontTx/>
            </a:pPr>
            <a:r>
              <a:rPr lang="zh-CN" altLang="en-US" dirty="0"/>
              <a:t>展示项目名称：</a:t>
            </a:r>
            <a:r>
              <a:rPr lang="en-US" altLang="zh-CN" dirty="0"/>
              <a:t>XXX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615297" y="811850"/>
            <a:ext cx="914400" cy="914400"/>
          </a:xfrm>
          <a:prstGeom prst="rect">
            <a:avLst/>
          </a:prstGeom>
        </p:spPr>
        <p:txBody>
          <a:bodyPr vert="horz" wrap="none" lIns="36000" tIns="36000" rIns="36000" bIns="36000" rtlCol="0" anchor="t" anchorCtr="0">
            <a:noAutofit/>
          </a:bodyPr>
          <a:lstStyle/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endParaRPr lang="zh-CN" altLang="en-US" sz="2400" b="1" dirty="0" smtClean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24790" y="794385"/>
          <a:ext cx="11789410" cy="1482090"/>
        </p:xfrm>
        <a:graphic>
          <a:graphicData uri="http://schemas.openxmlformats.org/drawingml/2006/table">
            <a:tbl>
              <a:tblPr/>
              <a:tblGrid>
                <a:gridCol w="1273175"/>
                <a:gridCol w="1289473"/>
                <a:gridCol w="1289473"/>
                <a:gridCol w="1289473"/>
                <a:gridCol w="921702"/>
                <a:gridCol w="921702"/>
                <a:gridCol w="924242"/>
                <a:gridCol w="924242"/>
                <a:gridCol w="1121410"/>
                <a:gridCol w="1834516"/>
              </a:tblGrid>
              <a:tr h="392430">
                <a:tc>
                  <a:txBody>
                    <a:bodyPr/>
                    <a:lstStyle/>
                    <a:p>
                      <a:pPr algn="ctr" rtl="0" fontAlgn="ctr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展示项目名</a:t>
                      </a:r>
                      <a:r>
                        <a:rPr lang="zh-CN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称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XXX</a:t>
                      </a:r>
                      <a:endParaRPr lang="en-US" altLang="zh-CN" sz="1200" b="0" kern="120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合作</a:t>
                      </a: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高校</a:t>
                      </a:r>
                      <a:endParaRPr lang="zh-CN" alt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en-US" altLang="zh-CN" sz="1200" b="0" i="0" u="none" strike="noStrike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XX</a:t>
                      </a:r>
                      <a:r>
                        <a:rPr lang="zh-CN" altLang="en-US" sz="1200" b="0" i="0" u="none" strike="noStrike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大学</a:t>
                      </a:r>
                      <a:endParaRPr lang="zh-CN" altLang="en-US" sz="1200" b="0" i="0" u="none" strike="noStrike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高校</a:t>
                      </a: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类型</a:t>
                      </a:r>
                      <a:endParaRPr lang="zh-CN" alt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0" i="0" u="none" strike="noStrike" kern="12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36639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展品</a:t>
                      </a: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分类</a:t>
                      </a:r>
                      <a:endParaRPr lang="zh-CN" alt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Wingdings 2" panose="05020102010507070707" charset="0"/>
                        </a:rPr>
                        <a:t>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Wingdings 2" panose="05020102010507070707" charset="0"/>
                        </a:rPr>
                        <a:t> </a:t>
                      </a: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实物</a:t>
                      </a:r>
                      <a:endParaRPr lang="zh-CN" altLang="en-US" sz="12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Wingdings 2" panose="05020102010507070707" charset="0"/>
                        </a:rPr>
                        <a:t></a:t>
                      </a:r>
                      <a:r>
                        <a:rPr lang="en-US" altLang="zh-CN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Wingdings 2" panose="05020102010507070707" charset="0"/>
                        </a:rPr>
                        <a:t> </a:t>
                      </a:r>
                      <a:r>
                        <a:rPr lang="zh-CN" alt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视频</a:t>
                      </a:r>
                      <a:endParaRPr lang="zh-CN" altLang="en-US" sz="12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Wingdings 2" panose="05020102010507070707" charset="0"/>
                        </a:rPr>
                        <a:t></a:t>
                      </a:r>
                      <a:r>
                        <a:rPr lang="en-US" altLang="zh-CN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Wingdings 2" panose="05020102010507070707" charset="0"/>
                        </a:rPr>
                        <a:t> </a:t>
                      </a:r>
                      <a:r>
                        <a:rPr lang="zh-CN" altLang="en-US" sz="1200" b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看板</a:t>
                      </a:r>
                      <a:endParaRPr lang="zh-CN" altLang="en-US" sz="1200" b="0" u="none" strike="noStrike" kern="1200" dirty="0" smtClean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所属</a:t>
                      </a: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实验室</a:t>
                      </a:r>
                      <a:endParaRPr lang="zh-CN" alt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cPr/>
                </a:tc>
                <a:tc rowSpan="2" gridSpan="2">
                  <a:txBody>
                    <a:bodyPr/>
                    <a:lstStyle/>
                    <a:p>
                      <a:pPr marL="0" marR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lang="zh-CN" altLang="en-US" sz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（奇瑞填写）</a:t>
                      </a:r>
                      <a:endParaRPr lang="zh-CN" altLang="en-US" sz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 hMerge="1"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合作老师</a:t>
                      </a:r>
                      <a:endParaRPr lang="zh-CN" altLang="en-US" sz="12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en-US" sz="1200" b="0" i="0" u="none" strike="noStrike" kern="12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6000" marR="36000" marT="3342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28295">
                <a:tc>
                  <a:txBody>
                    <a:bodyPr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尺寸大小（</a:t>
                      </a:r>
                      <a:r>
                        <a:rPr lang="en-US" altLang="zh-CN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mm</a:t>
                      </a: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）</a:t>
                      </a: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 gridSpan="2"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 hMerge="1"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 gridSpan="2"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 hMerge="1"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联系</a:t>
                      </a:r>
                      <a:r>
                        <a:rPr lang="zh-CN" altLang="en-US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方式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497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展品费用</a:t>
                      </a:r>
                      <a:r>
                        <a:rPr lang="en-US" altLang="zh-CN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</a:t>
                      </a:r>
                      <a:r>
                        <a:rPr lang="zh-CN" altLang="en-U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万元</a:t>
                      </a:r>
                      <a:endParaRPr lang="zh-CN" alt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6000" marR="36000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zh-CN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运输费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endParaRPr lang="en-US" altLang="zh-CN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200" b="1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差旅费</a:t>
                      </a:r>
                      <a:endParaRPr lang="zh-CN" altLang="en-US" sz="1200" b="1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费用合计</a:t>
                      </a:r>
                      <a:endParaRPr lang="zh-CN" altLang="en-US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0</a:t>
                      </a:r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3342" marR="3342" marT="3342" marB="0" anchor="ctr"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五边形 1"/>
          <p:cNvSpPr/>
          <p:nvPr/>
        </p:nvSpPr>
        <p:spPr>
          <a:xfrm>
            <a:off x="254635" y="2392045"/>
            <a:ext cx="1790065" cy="378460"/>
          </a:xfrm>
          <a:prstGeom prst="homePlat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方案及</a:t>
            </a:r>
            <a:r>
              <a:rPr lang="zh-CN" altLang="en-US" sz="1400">
                <a:solidFill>
                  <a:schemeClr val="bg1"/>
                </a:solidFill>
              </a:rPr>
              <a:t>亮点介绍</a:t>
            </a:r>
            <a:endParaRPr lang="zh-CN" altLang="en-US" sz="1400">
              <a:solidFill>
                <a:schemeClr val="bg1"/>
              </a:solidFill>
            </a:endParaRPr>
          </a:p>
        </p:txBody>
      </p:sp>
      <p:sp>
        <p:nvSpPr>
          <p:cNvPr id="5" name="五边形 4"/>
          <p:cNvSpPr/>
          <p:nvPr/>
        </p:nvSpPr>
        <p:spPr>
          <a:xfrm>
            <a:off x="5199380" y="2402205"/>
            <a:ext cx="1161415" cy="321310"/>
          </a:xfrm>
          <a:prstGeom prst="homePlate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/>
              <a:t>展示</a:t>
            </a:r>
            <a:r>
              <a:rPr lang="zh-CN" altLang="en-US" sz="1400"/>
              <a:t>示例</a:t>
            </a:r>
            <a:endParaRPr lang="zh-CN" altLang="en-US" sz="1400"/>
          </a:p>
        </p:txBody>
      </p:sp>
      <p:cxnSp>
        <p:nvCxnSpPr>
          <p:cNvPr id="18" name="直接连接符 17"/>
          <p:cNvCxnSpPr/>
          <p:nvPr/>
        </p:nvCxnSpPr>
        <p:spPr>
          <a:xfrm>
            <a:off x="5111750" y="2342515"/>
            <a:ext cx="0" cy="25101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133836" y="4920461"/>
          <a:ext cx="11924323" cy="149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952"/>
                <a:gridCol w="1000560"/>
                <a:gridCol w="4314624"/>
                <a:gridCol w="3056571"/>
                <a:gridCol w="2103850"/>
                <a:gridCol w="748766"/>
              </a:tblGrid>
              <a:tr h="263053">
                <a:tc rowSpan="2">
                  <a:txBody>
                    <a:bodyPr/>
                    <a:p>
                      <a:pPr algn="ctr"/>
                      <a:r>
                        <a:rPr lang="zh-CN" altLang="en-US" sz="12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p>
                      <a:pPr algn="ctr"/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奇瑞展示亮点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p>
                      <a:pPr algn="ctr"/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行业最佳（竞品对比）</a:t>
                      </a:r>
                      <a:endParaRPr lang="en-US" altLang="zh-CN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p>
                      <a:pPr algn="ctr"/>
                      <a:r>
                        <a:rPr lang="zh-CN" altLang="en-US" sz="1200" b="1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956">
                <a:tc vMerge="1">
                  <a:tcPr/>
                </a:tc>
                <a:tc>
                  <a:txBody>
                    <a:bodyPr/>
                    <a:p>
                      <a:pPr algn="ctr"/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技术亮点</a:t>
                      </a:r>
                      <a:endParaRPr lang="zh-CN" altLang="en-US" sz="1200" b="1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zh-CN" altLang="en-US" sz="1200" b="1" kern="120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技术参数</a:t>
                      </a:r>
                      <a:endParaRPr lang="zh-CN" altLang="en-US" sz="1200" b="1" kern="120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车型</a:t>
                      </a:r>
                      <a:r>
                        <a:rPr lang="en-US" altLang="zh-CN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</a:t>
                      </a:r>
                      <a:endParaRPr lang="en-US" altLang="zh-CN" sz="1200" b="1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技术参数</a:t>
                      </a:r>
                      <a:r>
                        <a:rPr lang="en-US" altLang="zh-CN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量产</a:t>
                      </a:r>
                      <a:r>
                        <a:rPr lang="en-US" altLang="zh-CN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</a:t>
                      </a:r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，宣传</a:t>
                      </a:r>
                      <a:r>
                        <a:rPr lang="en-US" altLang="zh-CN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T</a:t>
                      </a:r>
                      <a:r>
                        <a:rPr lang="zh-CN" altLang="en-US" sz="1200" b="1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en-US" altLang="zh-CN" sz="1200" b="1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cPr/>
                </a:tc>
              </a:tr>
              <a:tr h="447040">
                <a:tc>
                  <a:txBody>
                    <a:bodyPr/>
                    <a:p>
                      <a:pPr algn="ctr"/>
                      <a:r>
                        <a:rPr lang="zh-CN" altLang="en-US" sz="1200" b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示例</a:t>
                      </a:r>
                      <a:endParaRPr lang="zh-CN" altLang="en-US" sz="1200" b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zh-CN" altLang="en-US" sz="10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扭矩 </a:t>
                      </a:r>
                      <a:endParaRPr lang="zh-CN" altLang="en-US" sz="10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0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3580</a:t>
                      </a:r>
                      <a:r>
                        <a:rPr lang="en-US" sz="10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Nm</a:t>
                      </a:r>
                      <a:endParaRPr lang="en-US" altLang="en-US" sz="10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zh-CN" altLang="en-US" sz="100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比亚迪</a:t>
                      </a:r>
                      <a:endParaRPr lang="zh-CN" altLang="en-US" sz="1000" smtClean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00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3084Nm  T</a:t>
                      </a:r>
                      <a:endParaRPr lang="en-US" altLang="zh-CN" sz="1000" smtClean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endParaRPr lang="zh-CN" altLang="en-US" sz="100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1593">
                <a:tc>
                  <a:txBody>
                    <a:bodyPr/>
                    <a:p>
                      <a:pPr algn="ctr"/>
                      <a:endParaRPr lang="zh-CN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zh-CN" altLang="en-US" sz="100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效率</a:t>
                      </a:r>
                      <a:endParaRPr lang="zh-CN" altLang="en-US" sz="100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46%</a:t>
                      </a:r>
                      <a:endParaRPr lang="en-US" altLang="zh-CN" sz="10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indent="0" algn="ctr" fontAlgn="ctr">
                        <a:buFont typeface="Wingdings" panose="05000000000000000000" pitchFamily="2" charset="2"/>
                        <a:buNone/>
                      </a:pPr>
                      <a:r>
                        <a:rPr lang="zh-CN" altLang="en-US" sz="100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比亚迪</a:t>
                      </a:r>
                      <a:endParaRPr lang="zh-CN" altLang="en-US" sz="100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000" b="0" strike="noStrike" kern="120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45% P</a:t>
                      </a:r>
                      <a:endParaRPr lang="en-US" altLang="zh-CN" sz="1000" b="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marL="171450" indent="-171450" algn="ctr" fontAlgn="ctr">
                        <a:buFont typeface="Wingdings" panose="05000000000000000000" pitchFamily="2" charset="2"/>
                        <a:buChar char="ü"/>
                      </a:pPr>
                      <a:endParaRPr lang="zh-CN" altLang="en-US" sz="1000" strike="noStrike" kern="120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itle 6"/>
          <p:cNvSpPr txBox="1"/>
          <p:nvPr>
            <p:custDataLst>
              <p:tags r:id="rId2"/>
            </p:custDataLst>
          </p:nvPr>
        </p:nvSpPr>
        <p:spPr>
          <a:xfrm>
            <a:off x="237490" y="2810510"/>
            <a:ext cx="4787265" cy="1602105"/>
          </a:xfrm>
          <a:prstGeom prst="rect">
            <a:avLst/>
          </a:prstGeom>
          <a:noFill/>
          <a:ln w="3175">
            <a:noFill/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 wrap="square" lIns="72000" tIns="36195" rIns="72000" bIns="36195" anchor="t" anchorCtr="0">
            <a:sp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lvl="0" indent="0" algn="just" fontAlgn="auto">
              <a:lnSpc>
                <a:spcPct val="130000"/>
              </a:lnSpc>
              <a:spcBef>
                <a:spcPts val="710"/>
              </a:spcBef>
              <a:spcAft>
                <a:spcPts val="0"/>
              </a:spcAft>
              <a:buSzPct val="100000"/>
              <a:buFont typeface="+mj-lt"/>
            </a:pPr>
            <a:r>
              <a:rPr lang="zh-CN" altLang="en-US" sz="1200" b="1" spc="115" dirty="0">
                <a:ln w="3175">
                  <a:noFill/>
                  <a:prstDash val="dash"/>
                </a:ln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方案介绍：</a:t>
            </a:r>
            <a:r>
              <a:rPr lang="zh-CN" altLang="en-US" sz="1200" spc="115" dirty="0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（示例）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全速域无位置传感器控制算法，低速域电角度精度</a:t>
            </a:r>
            <a:r>
              <a:rPr altLang="zh-CN" sz="1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±5°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，高速域转速精度</a:t>
            </a:r>
            <a:r>
              <a:rPr altLang="zh-CN" sz="1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1/1000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，低中速平滑切换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200" spc="115" dirty="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lvl="0" indent="0" algn="just" fontAlgn="auto">
              <a:lnSpc>
                <a:spcPct val="130000"/>
              </a:lnSpc>
              <a:spcBef>
                <a:spcPts val="710"/>
              </a:spcBef>
              <a:spcAft>
                <a:spcPts val="0"/>
              </a:spcAft>
              <a:buSzPct val="100000"/>
              <a:buFont typeface="+mj-lt"/>
            </a:pPr>
            <a:r>
              <a:rPr lang="zh-CN" altLang="en-US" sz="1200" b="1" spc="115" dirty="0">
                <a:ln w="3175">
                  <a:noFill/>
                  <a:prstDash val="dash"/>
                </a:ln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亮点介绍：</a:t>
            </a:r>
            <a:r>
              <a:rPr lang="zh-CN" altLang="en-US" sz="1200" spc="115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（示例）</a:t>
            </a:r>
            <a:r>
              <a:rPr lang="zh-CN" altLang="en-US" sz="1200" spc="115">
                <a:ln w="3175">
                  <a:noFill/>
                  <a:prstDash val="dash"/>
                </a:ln>
                <a:solidFill>
                  <a:srgbClr val="FF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传感器初始性能已实现量程：±16g、分辨率：24位、灵敏度：420000LSB/g、非线性度：≤0.29%、带宽：3100Hz、噪声密度：≤11μg/√Hz、零偏：≤9mg等技术指标，达到国际行业先进水平</a:t>
            </a:r>
            <a:r>
              <a:rPr lang="zh-CN" altLang="en-US" sz="1200" spc="115">
                <a:ln w="3175">
                  <a:noFill/>
                  <a:prstDash val="dash"/>
                </a:ln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1200" spc="115" dirty="0">
              <a:ln w="3175">
                <a:noFill/>
                <a:prstDash val="dash"/>
              </a:ln>
              <a:solidFill>
                <a:schemeClr val="tx1"/>
              </a:solidFill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607175" y="2717165"/>
            <a:ext cx="4291965" cy="18027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330390" y="3184445"/>
            <a:ext cx="2844800" cy="633046"/>
          </a:xfrm>
          <a:prstGeom prst="rect">
            <a:avLst/>
          </a:prstGeom>
        </p:spPr>
        <p:txBody>
          <a:bodyPr vert="horz" wrap="square" lIns="36000" tIns="36000" rIns="36000" bIns="36000" rtlCol="0" anchor="t" anchorCtr="0">
            <a:noAutofit/>
          </a:bodyPr>
          <a:p>
            <a:pPr algn="ctr">
              <a:lnSpc>
                <a:spcPct val="150000"/>
              </a:lnSpc>
              <a:spcBef>
                <a:spcPct val="0"/>
              </a:spcBef>
            </a:pPr>
            <a:r>
              <a:rPr lang="zh-CN" altLang="en-US" sz="2400" b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展示示意图</a:t>
            </a:r>
            <a:endParaRPr lang="zh-CN" altLang="en-US" sz="2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44145" y="857885"/>
          <a:ext cx="11868785" cy="1995805"/>
        </p:xfrm>
        <a:graphic>
          <a:graphicData uri="http://schemas.openxmlformats.org/drawingml/2006/table">
            <a:tbl>
              <a:tblPr/>
              <a:tblGrid>
                <a:gridCol w="508000"/>
                <a:gridCol w="1419225"/>
                <a:gridCol w="1420495"/>
                <a:gridCol w="1419860"/>
                <a:gridCol w="1420495"/>
                <a:gridCol w="1420495"/>
                <a:gridCol w="1420495"/>
                <a:gridCol w="1420495"/>
                <a:gridCol w="1419225"/>
              </a:tblGrid>
              <a:tr h="191770">
                <a:tc rowSpan="2">
                  <a:txBody>
                    <a:bodyPr/>
                    <a:p>
                      <a:pPr algn="ctr" fontAlgn="ctr"/>
                      <a:endParaRPr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8"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展品信息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34010">
                <a:tc vMerge="1">
                  <a:tcPr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展品名称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展品类别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展品形式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展品尺寸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展品重量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展品附加物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环境要求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特殊说明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69151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填写示例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XX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展品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动力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车身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电池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智能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周边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实物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模型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整车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备件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视频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精确到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mm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kg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底座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保护罩等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温度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湿度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亮度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78510"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116659" y="239994"/>
            <a:ext cx="6550537" cy="46037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2400" b="1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2400" b="1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展品布展</a:t>
            </a:r>
            <a:r>
              <a:rPr lang="zh-CN" altLang="en-US" sz="2400" b="1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需求</a:t>
            </a:r>
            <a:endParaRPr lang="zh-CN" altLang="en-US" sz="2400" b="1">
              <a:solidFill>
                <a:prstClr val="black">
                  <a:lumMod val="95000"/>
                  <a:lumOff val="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19380" y="2957830"/>
          <a:ext cx="11978640" cy="2078990"/>
        </p:xfrm>
        <a:graphic>
          <a:graphicData uri="http://schemas.openxmlformats.org/drawingml/2006/table">
            <a:tbl>
              <a:tblPr/>
              <a:tblGrid>
                <a:gridCol w="998220"/>
                <a:gridCol w="998220"/>
                <a:gridCol w="998220"/>
                <a:gridCol w="998220"/>
                <a:gridCol w="998220"/>
                <a:gridCol w="998220"/>
                <a:gridCol w="998220"/>
                <a:gridCol w="998220"/>
                <a:gridCol w="998220"/>
                <a:gridCol w="998220"/>
                <a:gridCol w="998220"/>
                <a:gridCol w="998220"/>
              </a:tblGrid>
              <a:tr h="207010">
                <a:tc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展示需求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85445">
                <a:tc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陈列装置及规格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展示装置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能源需求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网络需求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灯光需求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声音需求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防护需求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互动需求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安保需求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安装需求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特殊说明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200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填写示例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长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XXXXmm*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宽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XXXmm*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高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XXXmm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的专属木质展台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电视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展板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平板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220V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交流电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,XXXkw</a:t>
                      </a:r>
                      <a:b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</a:b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USB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供电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每天充电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WIFI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网络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蜂窝网络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带宽需求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射灯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灯带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散光</a:t>
                      </a:r>
                      <a:b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</a:b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XXX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流明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独立声源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专属音箱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周长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XX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米一米栏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铁马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屏幕交互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专属讲解员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亲身体验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专属安保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避免拍摄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展品供应商安装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展会供应商安装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4530"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/>
          <p:nvPr>
            <p:custDataLst>
              <p:tags r:id="rId3"/>
            </p:custDataLst>
          </p:nvPr>
        </p:nvGraphicFramePr>
        <p:xfrm>
          <a:off x="116840" y="5175885"/>
          <a:ext cx="11974830" cy="1302385"/>
        </p:xfrm>
        <a:graphic>
          <a:graphicData uri="http://schemas.openxmlformats.org/drawingml/2006/table">
            <a:tbl>
              <a:tblPr/>
              <a:tblGrid>
                <a:gridCol w="1710690"/>
                <a:gridCol w="1710690"/>
                <a:gridCol w="1710690"/>
                <a:gridCol w="1710690"/>
                <a:gridCol w="1710690"/>
                <a:gridCol w="1710690"/>
                <a:gridCol w="1710690"/>
              </a:tblGrid>
              <a:tr h="217805">
                <a:tc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运输需求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存放需求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cPr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9075">
                <a:tc>
                  <a:txBody>
                    <a:bodyPr/>
                    <a:p>
                      <a:pPr algn="ctr" fontAlgn="ctr">
                        <a:buNone/>
                      </a:pP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转运设备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转运环境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转运人员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特殊说明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存放环境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1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特殊说明</a:t>
                      </a:r>
                      <a:endParaRPr lang="zh-CN" altLang="en-US" sz="1200" b="1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8625"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填写示例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专车运输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板车运输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拼板运输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软仓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防水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避震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防晒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自行转运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温度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湿度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……</a:t>
                      </a:r>
                      <a:endParaRPr lang="en-US" altLang="zh-CN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专属包装</a:t>
                      </a:r>
                      <a:r>
                        <a:rPr lang="en-US" altLang="zh-CN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200" b="0" i="0">
                          <a:solidFill>
                            <a:srgbClr val="80808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不可垒叠</a:t>
                      </a:r>
                      <a:endParaRPr lang="zh-CN" altLang="en-US" sz="1200" b="0" i="0">
                        <a:solidFill>
                          <a:srgbClr val="80808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075"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805">
                <a:tc>
                  <a:txBody>
                    <a:bodyPr/>
                    <a:p>
                      <a:pPr algn="ctr" fontAlgn="ctr"/>
                      <a:r>
                        <a:rPr lang="en-US" altLang="zh-CN" sz="1200" b="0" i="0">
                          <a:solidFill>
                            <a:srgbClr val="00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p>
                      <a:pPr algn="ctr" fontAlgn="ctr"/>
                      <a:endParaRPr sz="1200" b="0" i="0">
                        <a:solidFill>
                          <a:srgbClr val="00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667" marR="6667" marT="6667" marB="0" anchor="ctr" anchorCtr="0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文本框 6"/>
          <p:cNvSpPr txBox="1"/>
          <p:nvPr/>
        </p:nvSpPr>
        <p:spPr>
          <a:xfrm>
            <a:off x="3378200" y="240030"/>
            <a:ext cx="4495800" cy="513715"/>
          </a:xfrm>
          <a:prstGeom prst="rect">
            <a:avLst/>
          </a:prstGeom>
          <a:solidFill>
            <a:srgbClr val="FFFF00"/>
          </a:solidFill>
        </p:spPr>
        <p:txBody>
          <a:bodyPr vert="horz" wrap="none" lIns="36000" tIns="36000" rIns="36000" bIns="36000" rtlCol="0" anchor="t" anchorCtr="0">
            <a:noAutofit/>
          </a:bodyPr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备注：可分页填写，</a:t>
            </a: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可附上布置示意图</a:t>
            </a:r>
            <a:endParaRPr lang="zh-CN" altLang="en-US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r>
              <a:rPr lang="en-US" altLang="zh-CN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Page</a:t>
            </a:r>
            <a:fld id="{8E5AB401-1728-4F42-B94D-D80BBC5D1E6A}" type="slidenum">
              <a:rPr lang="zh-CN" altLang="en-US" smtClean="0">
                <a:solidFill>
                  <a:prstClr val="black">
                    <a:lumMod val="75000"/>
                    <a:lumOff val="25000"/>
                  </a:prstClr>
                </a:solidFill>
              </a:rPr>
            </a:fld>
            <a:endParaRPr lang="zh-CN" alt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16659" y="239994"/>
            <a:ext cx="6550537" cy="46037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2400" b="1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2400" b="1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展品布展</a:t>
            </a:r>
            <a:r>
              <a:rPr lang="zh-CN" altLang="en-US" sz="2400" b="1">
                <a:solidFill>
                  <a:prstClr val="black">
                    <a:lumMod val="95000"/>
                    <a:lumOff val="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需求</a:t>
            </a:r>
            <a:endParaRPr lang="zh-CN" altLang="en-US" sz="2400" b="1">
              <a:solidFill>
                <a:prstClr val="black">
                  <a:lumMod val="95000"/>
                  <a:lumOff val="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6415" y="899160"/>
            <a:ext cx="3402330" cy="513715"/>
          </a:xfrm>
          <a:prstGeom prst="rect">
            <a:avLst/>
          </a:prstGeom>
          <a:solidFill>
            <a:srgbClr val="FFFF00"/>
          </a:solidFill>
        </p:spPr>
        <p:txBody>
          <a:bodyPr vert="horz" wrap="none" lIns="36000" tIns="36000" rIns="36000" bIns="36000" rtlCol="0" anchor="t" anchorCtr="0">
            <a:noAutofit/>
          </a:bodyPr>
          <a:p>
            <a:pPr algn="ctr" defTabSz="914400">
              <a:lnSpc>
                <a:spcPct val="150000"/>
              </a:lnSpc>
              <a:spcBef>
                <a:spcPct val="0"/>
              </a:spcBef>
            </a:pPr>
            <a:r>
              <a:rPr lang="zh-CN" altLang="en-US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备注：可附上布置示意图</a:t>
            </a:r>
            <a:endParaRPr lang="zh-CN" altLang="en-US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928*100"/>
  <p:tag name="TABLE_ENDDRAG_RECT" val="17*65*928*100"/>
</p:tagLst>
</file>

<file path=ppt/tags/tag2.xml><?xml version="1.0" encoding="utf-8"?>
<p:tagLst xmlns:p="http://schemas.openxmlformats.org/presentationml/2006/main">
  <p:tag name="KSO_WM_UNIT_TEXTBOXSTYLE_SHAPETYPE" val="0"/>
  <p:tag name="KSO_WM_UNIT_TEXTBOXSTYLE_TEMPLATETYPE" val="1"/>
  <p:tag name="KSO_WM_UNIT_PRESET_TEXT" val="点击此处添加正文，文字是您思想的提炼。&#13;为了演示发布的良好效果，请言简意赅的阐述您的观点。&#13;您的正文已经经简明扼要。字字珠玑，但信息却千丝万缕、错综复杂。"/>
  <p:tag name="KSO_WM_UNIT_NOCLEAR" val="1"/>
  <p:tag name="KSO_WM_UNIT_VALUE" val="88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mixed20201947_1*f*1"/>
  <p:tag name="KSO_WM_TEMPLATE_CATEGORY" val="mixed"/>
  <p:tag name="KSO_WM_TEMPLATE_INDEX" val="20201947"/>
  <p:tag name="KSO_WM_UNIT_LAYERLEVEL" val="1"/>
  <p:tag name="KSO_WM_TAG_VERSION" val="1.0"/>
  <p:tag name="KSO_WM_BEAUTIFY_FLAG" val="#wm#"/>
  <p:tag name="KSO_WM_UNIT_TEXTBOXSTYLE_GUID" val="{00710a94-e049-4d83-941b-37eb40bb1d26}"/>
  <p:tag name="KSO_WM_UNIT_TEXTBOXSTYLE_TEMPLATEID" val="3132573"/>
  <p:tag name="KSO_WM_UNIT_TEXTBOXSTYLE_TYPE" val="8"/>
</p:tagLst>
</file>

<file path=ppt/tags/tag3.xml><?xml version="1.0" encoding="utf-8"?>
<p:tagLst xmlns:p="http://schemas.openxmlformats.org/presentationml/2006/main">
  <p:tag name="TABLE_ENDDRAG_ORIGIN_RECT" val="944*149"/>
  <p:tag name="TABLE_ENDDRAG_RECT" val="8*77*944*149"/>
</p:tagLst>
</file>

<file path=ppt/tags/tag4.xml><?xml version="1.0" encoding="utf-8"?>
<p:tagLst xmlns:p="http://schemas.openxmlformats.org/presentationml/2006/main">
  <p:tag name="TABLE_ENDDRAG_ORIGIN_RECT" val="933*141"/>
  <p:tag name="TABLE_ENDDRAG_RECT" val="8*75*933*141"/>
</p:tagLst>
</file>

<file path=ppt/tags/tag5.xml><?xml version="1.0" encoding="utf-8"?>
<p:tagLst xmlns:p="http://schemas.openxmlformats.org/presentationml/2006/main">
  <p:tag name="TABLE_ENDDRAG_ORIGIN_RECT" val="942*102"/>
  <p:tag name="TABLE_ENDDRAG_RECT" val="9*426*942*102"/>
</p:tagLst>
</file>

<file path=ppt/theme/theme1.xml><?xml version="1.0" encoding="utf-8"?>
<a:theme xmlns:a="http://schemas.openxmlformats.org/drawingml/2006/main" name="5_Office 主题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none" lIns="36000" tIns="36000" rIns="36000" bIns="36000" rtlCol="0" anchor="t" anchorCtr="0">
        <a:noAutofit/>
      </a:bodyPr>
      <a:lstStyle>
        <a:defPPr algn="ctr" defTabSz="914400">
          <a:lnSpc>
            <a:spcPct val="150000"/>
          </a:lnSpc>
          <a:spcBef>
            <a:spcPct val="0"/>
          </a:spcBef>
          <a:defRPr sz="2400" b="1" dirty="0" smtClean="0">
            <a:solidFill>
              <a:prstClr val="black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none" lIns="36000" tIns="36000" rIns="36000" bIns="36000" rtlCol="0" anchor="t" anchorCtr="0">
        <a:noAutofit/>
      </a:bodyPr>
      <a:lstStyle>
        <a:defPPr algn="ctr" defTabSz="914400">
          <a:lnSpc>
            <a:spcPct val="150000"/>
          </a:lnSpc>
          <a:spcBef>
            <a:spcPct val="0"/>
          </a:spcBef>
          <a:defRPr sz="2400" b="1" dirty="0" smtClean="0">
            <a:solidFill>
              <a:prstClr val="black"/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973</Words>
  <Application>WPS 演示</Application>
  <PresentationFormat>宽屏</PresentationFormat>
  <Paragraphs>289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华文行楷</vt:lpstr>
      <vt:lpstr>Wingdings 2</vt:lpstr>
      <vt:lpstr>Segoe UI</vt:lpstr>
      <vt:lpstr>Calibri</vt:lpstr>
      <vt:lpstr>Arial Unicode MS</vt:lpstr>
      <vt:lpstr>Calibri Light</vt:lpstr>
      <vt:lpstr>5_Office 主题</vt:lpstr>
      <vt:lpstr>1_Office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胡加加 Jiajia Hu （研发总院 AERI）</dc:creator>
  <cp:lastModifiedBy>26378</cp:lastModifiedBy>
  <cp:revision>12</cp:revision>
  <dcterms:created xsi:type="dcterms:W3CDTF">2024-08-13T02:49:00Z</dcterms:created>
  <dcterms:modified xsi:type="dcterms:W3CDTF">2025-08-08T07:47:33Z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4C874186A0274BB1A0AE597B79689668</vt:lpwstr>
  </property>
  <property fmtid="{D5CDD505-2E9C-101B-9397-08002B2CF9AE}" pid="3" name="KSOProductBuildVer">
    <vt:lpwstr>2052-11.1.0.12165</vt:lpwstr>
  </property>
</Properties>
</file>